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599" r:id="rId2"/>
    <p:sldId id="603" r:id="rId3"/>
    <p:sldId id="580" r:id="rId4"/>
    <p:sldId id="585" r:id="rId5"/>
    <p:sldId id="604" r:id="rId6"/>
    <p:sldId id="586" r:id="rId7"/>
    <p:sldId id="607" r:id="rId8"/>
    <p:sldId id="605" r:id="rId9"/>
    <p:sldId id="587" r:id="rId10"/>
    <p:sldId id="589" r:id="rId11"/>
    <p:sldId id="611" r:id="rId12"/>
    <p:sldId id="591" r:id="rId13"/>
    <p:sldId id="610" r:id="rId14"/>
    <p:sldId id="613" r:id="rId15"/>
    <p:sldId id="612" r:id="rId16"/>
    <p:sldId id="602" r:id="rId17"/>
    <p:sldId id="600" r:id="rId18"/>
    <p:sldId id="614" r:id="rId19"/>
    <p:sldId id="609" r:id="rId20"/>
    <p:sldId id="606" r:id="rId21"/>
    <p:sldId id="608" r:id="rId22"/>
    <p:sldId id="593" r:id="rId23"/>
    <p:sldId id="590" r:id="rId24"/>
    <p:sldId id="594" r:id="rId25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6E3E"/>
    <a:srgbClr val="52361E"/>
    <a:srgbClr val="D3A577"/>
    <a:srgbClr val="83C937"/>
    <a:srgbClr val="FFE9D9"/>
    <a:srgbClr val="FFCC99"/>
    <a:srgbClr val="006BB4"/>
    <a:srgbClr val="53B9FF"/>
    <a:srgbClr val="0099FF"/>
    <a:srgbClr val="D8B0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343" autoAdjust="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>
        <p:guide orient="horz" pos="2183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7C550D-A09B-437E-8439-55E9503CED4A}" type="datetimeFigureOut">
              <a:rPr lang="id-ID" smtClean="0"/>
              <a:pPr/>
              <a:t>27/12/2019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25346E-21C3-4022-BB21-0A02FE7E0A36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378024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FB0E7-BC4B-49DE-A695-42E0A7840E57}" type="datetime1">
              <a:rPr lang="id-ID" smtClean="0"/>
              <a:pPr/>
              <a:t>27/12/2019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09670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95207-CBC6-4A62-92F2-02F2C11B27F2}" type="datetime1">
              <a:rPr lang="id-ID" smtClean="0"/>
              <a:pPr/>
              <a:t>27/12/2019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62901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36286-B921-49BB-9BE0-57D10DF90AE2}" type="datetime1">
              <a:rPr lang="id-ID" smtClean="0"/>
              <a:pPr/>
              <a:t>27/12/2019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695825" y="2143125"/>
            <a:ext cx="2743200" cy="360997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1987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DCC1-7AD4-417B-B103-D26704E2B84B}" type="datetime1">
              <a:rPr lang="id-ID" smtClean="0"/>
              <a:pPr/>
              <a:t>27/12/2019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7679666" y="1933036"/>
            <a:ext cx="2621951" cy="2747752"/>
          </a:xfrm>
          <a:custGeom>
            <a:avLst/>
            <a:gdLst>
              <a:gd name="connsiteX0" fmla="*/ 0 w 1397000"/>
              <a:gd name="connsiteY0" fmla="*/ 0 h 2730500"/>
              <a:gd name="connsiteX1" fmla="*/ 1397000 w 1397000"/>
              <a:gd name="connsiteY1" fmla="*/ 0 h 2730500"/>
              <a:gd name="connsiteX2" fmla="*/ 1397000 w 1397000"/>
              <a:gd name="connsiteY2" fmla="*/ 2730500 h 2730500"/>
              <a:gd name="connsiteX3" fmla="*/ 0 w 1397000"/>
              <a:gd name="connsiteY3" fmla="*/ 2730500 h 2730500"/>
              <a:gd name="connsiteX4" fmla="*/ 0 w 1397000"/>
              <a:gd name="connsiteY4" fmla="*/ 0 h 2730500"/>
              <a:gd name="connsiteX0" fmla="*/ 0 w 2414917"/>
              <a:gd name="connsiteY0" fmla="*/ 0 h 2730500"/>
              <a:gd name="connsiteX1" fmla="*/ 1397000 w 2414917"/>
              <a:gd name="connsiteY1" fmla="*/ 0 h 2730500"/>
              <a:gd name="connsiteX2" fmla="*/ 2414917 w 2414917"/>
              <a:gd name="connsiteY2" fmla="*/ 2316432 h 2730500"/>
              <a:gd name="connsiteX3" fmla="*/ 0 w 2414917"/>
              <a:gd name="connsiteY3" fmla="*/ 2730500 h 2730500"/>
              <a:gd name="connsiteX4" fmla="*/ 0 w 2414917"/>
              <a:gd name="connsiteY4" fmla="*/ 0 h 2730500"/>
              <a:gd name="connsiteX0" fmla="*/ 0 w 2414917"/>
              <a:gd name="connsiteY0" fmla="*/ 86264 h 2816764"/>
              <a:gd name="connsiteX1" fmla="*/ 1095076 w 2414917"/>
              <a:gd name="connsiteY1" fmla="*/ 0 h 2816764"/>
              <a:gd name="connsiteX2" fmla="*/ 2414917 w 2414917"/>
              <a:gd name="connsiteY2" fmla="*/ 2402696 h 2816764"/>
              <a:gd name="connsiteX3" fmla="*/ 0 w 2414917"/>
              <a:gd name="connsiteY3" fmla="*/ 2816764 h 2816764"/>
              <a:gd name="connsiteX4" fmla="*/ 0 w 2414917"/>
              <a:gd name="connsiteY4" fmla="*/ 86264 h 2816764"/>
              <a:gd name="connsiteX0" fmla="*/ 0 w 2621951"/>
              <a:gd name="connsiteY0" fmla="*/ 258792 h 2816764"/>
              <a:gd name="connsiteX1" fmla="*/ 1302110 w 2621951"/>
              <a:gd name="connsiteY1" fmla="*/ 0 h 2816764"/>
              <a:gd name="connsiteX2" fmla="*/ 2621951 w 2621951"/>
              <a:gd name="connsiteY2" fmla="*/ 2402696 h 2816764"/>
              <a:gd name="connsiteX3" fmla="*/ 207034 w 2621951"/>
              <a:gd name="connsiteY3" fmla="*/ 2816764 h 2816764"/>
              <a:gd name="connsiteX4" fmla="*/ 0 w 2621951"/>
              <a:gd name="connsiteY4" fmla="*/ 258792 h 2816764"/>
              <a:gd name="connsiteX0" fmla="*/ 0 w 2621951"/>
              <a:gd name="connsiteY0" fmla="*/ 258792 h 2747752"/>
              <a:gd name="connsiteX1" fmla="*/ 1302110 w 2621951"/>
              <a:gd name="connsiteY1" fmla="*/ 0 h 2747752"/>
              <a:gd name="connsiteX2" fmla="*/ 2621951 w 2621951"/>
              <a:gd name="connsiteY2" fmla="*/ 2402696 h 2747752"/>
              <a:gd name="connsiteX3" fmla="*/ 1337094 w 2621951"/>
              <a:gd name="connsiteY3" fmla="*/ 2747752 h 2747752"/>
              <a:gd name="connsiteX4" fmla="*/ 0 w 2621951"/>
              <a:gd name="connsiteY4" fmla="*/ 258792 h 2747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21951" h="2747752">
                <a:moveTo>
                  <a:pt x="0" y="258792"/>
                </a:moveTo>
                <a:lnTo>
                  <a:pt x="1302110" y="0"/>
                </a:lnTo>
                <a:lnTo>
                  <a:pt x="2621951" y="2402696"/>
                </a:lnTo>
                <a:lnTo>
                  <a:pt x="1337094" y="2747752"/>
                </a:lnTo>
                <a:lnTo>
                  <a:pt x="0" y="258792"/>
                </a:lnTo>
                <a:close/>
              </a:path>
            </a:pathLst>
          </a:custGeom>
        </p:spPr>
        <p:txBody>
          <a:bodyPr/>
          <a:lstStyle>
            <a:lvl1pPr>
              <a:defRPr sz="1800"/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986309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6722A-D30A-4889-A689-89E1AAAE147A}" type="datetime1">
              <a:rPr lang="id-ID" smtClean="0"/>
              <a:pPr/>
              <a:t>27/12/2019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533400" y="1803406"/>
            <a:ext cx="1701800" cy="2522538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2201334" y="1930406"/>
            <a:ext cx="1659466" cy="298820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52691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FE783-D177-4971-8751-4804BBCE4EE9}" type="datetime1">
              <a:rPr lang="id-ID" smtClean="0"/>
              <a:pPr/>
              <a:t>27/12/2019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7888754" y="1746120"/>
            <a:ext cx="1926195" cy="2873225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05995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66FDC-8A57-4144-861C-3A610E436384}" type="datetime1">
              <a:rPr lang="id-ID" smtClean="0"/>
              <a:pPr/>
              <a:t>27/12/2019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308101" y="1986809"/>
            <a:ext cx="2908300" cy="3927909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51376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B403E-3D20-4F14-85EC-AE43006CFCA9}" type="datetime1">
              <a:rPr lang="id-ID" smtClean="0"/>
              <a:pPr/>
              <a:t>27/12/2019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7466203" y="3086521"/>
            <a:ext cx="4230497" cy="3211512"/>
          </a:xfrm>
        </p:spPr>
        <p:txBody>
          <a:bodyPr/>
          <a:lstStyle/>
          <a:p>
            <a:endParaRPr lang="id-ID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5491847" y="1690688"/>
            <a:ext cx="4457700" cy="3363912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76738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Pictur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F370D-3C31-45E6-AF18-8DF2F3AC541C}" type="datetime1">
              <a:rPr lang="id-ID" smtClean="0"/>
              <a:pPr/>
              <a:t>27/12/2019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222375" y="1623695"/>
            <a:ext cx="3106738" cy="20162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4533786" y="1623695"/>
            <a:ext cx="3106738" cy="20162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7858048" y="1623695"/>
            <a:ext cx="3106738" cy="20162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1222375" y="3855609"/>
            <a:ext cx="3106738" cy="20162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533786" y="3855609"/>
            <a:ext cx="3106738" cy="20162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7858048" y="3855609"/>
            <a:ext cx="3106738" cy="20162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81042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ictur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920D6-503D-4392-A3A9-51C5037D7077}" type="datetime1">
              <a:rPr lang="id-ID" smtClean="0"/>
              <a:pPr/>
              <a:t>27/12/2019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916105" y="1657581"/>
            <a:ext cx="2232000" cy="36000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3619863" y="1657581"/>
            <a:ext cx="2232000" cy="36000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4" name="Picture Placeholder 11"/>
          <p:cNvSpPr>
            <a:spLocks noGrp="1"/>
          </p:cNvSpPr>
          <p:nvPr>
            <p:ph type="pic" sz="quarter" idx="15"/>
          </p:nvPr>
        </p:nvSpPr>
        <p:spPr>
          <a:xfrm>
            <a:off x="6313606" y="1657581"/>
            <a:ext cx="2232000" cy="36000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5" name="Picture Placeholder 11"/>
          <p:cNvSpPr>
            <a:spLocks noGrp="1"/>
          </p:cNvSpPr>
          <p:nvPr>
            <p:ph type="pic" sz="quarter" idx="16"/>
          </p:nvPr>
        </p:nvSpPr>
        <p:spPr>
          <a:xfrm>
            <a:off x="9019229" y="1657581"/>
            <a:ext cx="2232000" cy="36000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93876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tur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4F7B6-F478-4182-8EF6-FF58568DEACD}" type="datetime1">
              <a:rPr lang="id-ID" smtClean="0"/>
              <a:pPr/>
              <a:t>27/12/2019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6305095" y="1834271"/>
            <a:ext cx="4932000" cy="3600000"/>
          </a:xfrm>
          <a:prstGeom prst="rect">
            <a:avLst/>
          </a:prstGeom>
        </p:spPr>
      </p:sp>
      <p:sp>
        <p:nvSpPr>
          <p:cNvPr id="11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901531" y="1834271"/>
            <a:ext cx="4932000" cy="3600000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3154885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C526E-F173-4C7C-812A-F79D37240A52}" type="datetime1">
              <a:rPr lang="id-ID" smtClean="0"/>
              <a:pPr/>
              <a:t>27/12/2019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15621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F018E-905C-4A00-ACBF-9D3133025825}" type="datetime1">
              <a:rPr lang="id-ID" smtClean="0"/>
              <a:pPr/>
              <a:t>27/12/2019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41"/>
          </p:nvPr>
        </p:nvSpPr>
        <p:spPr>
          <a:xfrm>
            <a:off x="731400" y="1612899"/>
            <a:ext cx="1644650" cy="1644650"/>
          </a:xfrm>
          <a:prstGeom prst="ellipse">
            <a:avLst/>
          </a:prstGeom>
          <a:ln w="28575">
            <a:solidFill>
              <a:schemeClr val="tx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43"/>
          </p:nvPr>
        </p:nvSpPr>
        <p:spPr>
          <a:xfrm>
            <a:off x="2996928" y="1612900"/>
            <a:ext cx="1644650" cy="1644650"/>
          </a:xfrm>
          <a:prstGeom prst="ellipse">
            <a:avLst/>
          </a:prstGeom>
          <a:ln w="28575">
            <a:solidFill>
              <a:schemeClr val="tx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45"/>
          </p:nvPr>
        </p:nvSpPr>
        <p:spPr>
          <a:xfrm>
            <a:off x="5228188" y="1612900"/>
            <a:ext cx="1644650" cy="1644650"/>
          </a:xfrm>
          <a:prstGeom prst="ellipse">
            <a:avLst/>
          </a:prstGeom>
          <a:ln w="28575">
            <a:solidFill>
              <a:schemeClr val="tx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47"/>
          </p:nvPr>
        </p:nvSpPr>
        <p:spPr>
          <a:xfrm>
            <a:off x="7415824" y="1612900"/>
            <a:ext cx="1644650" cy="1644650"/>
          </a:xfrm>
          <a:prstGeom prst="ellipse">
            <a:avLst/>
          </a:prstGeom>
          <a:ln w="28575">
            <a:solidFill>
              <a:schemeClr val="tx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49"/>
          </p:nvPr>
        </p:nvSpPr>
        <p:spPr>
          <a:xfrm>
            <a:off x="731400" y="3901827"/>
            <a:ext cx="1644650" cy="1644650"/>
          </a:xfrm>
          <a:prstGeom prst="ellipse">
            <a:avLst/>
          </a:prstGeom>
          <a:ln w="28575">
            <a:solidFill>
              <a:schemeClr val="tx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Picture Placeholder 2"/>
          <p:cNvSpPr>
            <a:spLocks noGrp="1"/>
          </p:cNvSpPr>
          <p:nvPr>
            <p:ph type="pic" sz="quarter" idx="51"/>
          </p:nvPr>
        </p:nvSpPr>
        <p:spPr>
          <a:xfrm>
            <a:off x="2996928" y="3901827"/>
            <a:ext cx="1644650" cy="1644650"/>
          </a:xfrm>
          <a:prstGeom prst="ellipse">
            <a:avLst/>
          </a:prstGeom>
          <a:ln w="28575">
            <a:solidFill>
              <a:schemeClr val="tx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31" name="Picture Placeholder 2"/>
          <p:cNvSpPr>
            <a:spLocks noGrp="1"/>
          </p:cNvSpPr>
          <p:nvPr>
            <p:ph type="pic" sz="quarter" idx="53"/>
          </p:nvPr>
        </p:nvSpPr>
        <p:spPr>
          <a:xfrm>
            <a:off x="5228188" y="3901827"/>
            <a:ext cx="1644650" cy="1644650"/>
          </a:xfrm>
          <a:prstGeom prst="ellipse">
            <a:avLst/>
          </a:prstGeom>
          <a:ln w="28575">
            <a:solidFill>
              <a:schemeClr val="tx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33" name="Picture Placeholder 2"/>
          <p:cNvSpPr>
            <a:spLocks noGrp="1"/>
          </p:cNvSpPr>
          <p:nvPr>
            <p:ph type="pic" sz="quarter" idx="55"/>
          </p:nvPr>
        </p:nvSpPr>
        <p:spPr>
          <a:xfrm>
            <a:off x="7415824" y="3901827"/>
            <a:ext cx="1644650" cy="1644650"/>
          </a:xfrm>
          <a:prstGeom prst="ellipse">
            <a:avLst/>
          </a:prstGeom>
          <a:ln w="28575">
            <a:solidFill>
              <a:schemeClr val="tx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35" name="Picture Placeholder 2"/>
          <p:cNvSpPr>
            <a:spLocks noGrp="1"/>
          </p:cNvSpPr>
          <p:nvPr>
            <p:ph type="pic" sz="quarter" idx="57"/>
          </p:nvPr>
        </p:nvSpPr>
        <p:spPr>
          <a:xfrm>
            <a:off x="9606656" y="1612900"/>
            <a:ext cx="1644650" cy="1644650"/>
          </a:xfrm>
          <a:prstGeom prst="ellipse">
            <a:avLst/>
          </a:prstGeom>
          <a:ln w="28575">
            <a:solidFill>
              <a:schemeClr val="tx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37" name="Picture Placeholder 2"/>
          <p:cNvSpPr>
            <a:spLocks noGrp="1"/>
          </p:cNvSpPr>
          <p:nvPr>
            <p:ph type="pic" sz="quarter" idx="59"/>
          </p:nvPr>
        </p:nvSpPr>
        <p:spPr>
          <a:xfrm>
            <a:off x="9606656" y="3901827"/>
            <a:ext cx="1644650" cy="1644650"/>
          </a:xfrm>
          <a:prstGeom prst="ellipse">
            <a:avLst/>
          </a:prstGeom>
          <a:ln w="28575">
            <a:solidFill>
              <a:schemeClr val="tx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410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4B877-4297-4E6C-8E3A-FD33A3DB720D}" type="datetime1">
              <a:rPr lang="id-ID" smtClean="0"/>
              <a:pPr/>
              <a:t>27/12/2019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6" name="Picture Placeholder 22"/>
          <p:cNvSpPr>
            <a:spLocks noGrp="1"/>
          </p:cNvSpPr>
          <p:nvPr>
            <p:ph type="pic" sz="quarter" idx="13"/>
          </p:nvPr>
        </p:nvSpPr>
        <p:spPr>
          <a:xfrm>
            <a:off x="889621" y="1633054"/>
            <a:ext cx="3600000" cy="2160000"/>
          </a:xfrm>
        </p:spPr>
        <p:txBody>
          <a:bodyPr/>
          <a:lstStyle/>
          <a:p>
            <a:endParaRPr lang="id-ID"/>
          </a:p>
        </p:txBody>
      </p:sp>
      <p:sp>
        <p:nvSpPr>
          <p:cNvPr id="17" name="Picture Placeholder 22"/>
          <p:cNvSpPr>
            <a:spLocks noGrp="1"/>
          </p:cNvSpPr>
          <p:nvPr>
            <p:ph type="pic" sz="quarter" idx="14"/>
          </p:nvPr>
        </p:nvSpPr>
        <p:spPr>
          <a:xfrm>
            <a:off x="889621" y="3913510"/>
            <a:ext cx="1728000" cy="1980000"/>
          </a:xfrm>
        </p:spPr>
        <p:txBody>
          <a:bodyPr/>
          <a:lstStyle/>
          <a:p>
            <a:endParaRPr lang="id-ID"/>
          </a:p>
        </p:txBody>
      </p:sp>
      <p:sp>
        <p:nvSpPr>
          <p:cNvPr id="18" name="Picture Placeholder 22"/>
          <p:cNvSpPr>
            <a:spLocks noGrp="1"/>
          </p:cNvSpPr>
          <p:nvPr>
            <p:ph type="pic" sz="quarter" idx="15"/>
          </p:nvPr>
        </p:nvSpPr>
        <p:spPr>
          <a:xfrm>
            <a:off x="2761642" y="3913510"/>
            <a:ext cx="1728000" cy="1980000"/>
          </a:xfrm>
        </p:spPr>
        <p:txBody>
          <a:bodyPr/>
          <a:lstStyle/>
          <a:p>
            <a:endParaRPr lang="id-ID"/>
          </a:p>
        </p:txBody>
      </p:sp>
      <p:sp>
        <p:nvSpPr>
          <p:cNvPr id="20" name="Picture Placeholder 22"/>
          <p:cNvSpPr>
            <a:spLocks noGrp="1"/>
          </p:cNvSpPr>
          <p:nvPr>
            <p:ph type="pic" sz="quarter" idx="16"/>
          </p:nvPr>
        </p:nvSpPr>
        <p:spPr>
          <a:xfrm>
            <a:off x="4625395" y="1604479"/>
            <a:ext cx="2880000" cy="4291113"/>
          </a:xfrm>
        </p:spPr>
        <p:txBody>
          <a:bodyPr/>
          <a:lstStyle/>
          <a:p>
            <a:endParaRPr lang="id-ID"/>
          </a:p>
        </p:txBody>
      </p:sp>
      <p:sp>
        <p:nvSpPr>
          <p:cNvPr id="24" name="Picture Placeholder 22"/>
          <p:cNvSpPr>
            <a:spLocks noGrp="1"/>
          </p:cNvSpPr>
          <p:nvPr>
            <p:ph type="pic" sz="quarter" idx="18"/>
          </p:nvPr>
        </p:nvSpPr>
        <p:spPr>
          <a:xfrm>
            <a:off x="7635853" y="1633054"/>
            <a:ext cx="1728000" cy="1980000"/>
          </a:xfrm>
        </p:spPr>
        <p:txBody>
          <a:bodyPr/>
          <a:lstStyle/>
          <a:p>
            <a:endParaRPr lang="id-ID"/>
          </a:p>
        </p:txBody>
      </p:sp>
      <p:sp>
        <p:nvSpPr>
          <p:cNvPr id="26" name="Picture Placeholder 22"/>
          <p:cNvSpPr>
            <a:spLocks noGrp="1"/>
          </p:cNvSpPr>
          <p:nvPr>
            <p:ph type="pic" sz="quarter" idx="19"/>
          </p:nvPr>
        </p:nvSpPr>
        <p:spPr>
          <a:xfrm>
            <a:off x="9509767" y="1633054"/>
            <a:ext cx="1728000" cy="1980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66314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19F62-F1EF-425B-8E9D-3227291C91B9}" type="datetime1">
              <a:rPr lang="id-ID" smtClean="0"/>
              <a:pPr/>
              <a:t>27/12/2019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3" name="Picture Placeholder 22"/>
          <p:cNvSpPr>
            <a:spLocks noGrp="1"/>
          </p:cNvSpPr>
          <p:nvPr>
            <p:ph type="pic" sz="quarter" idx="13"/>
          </p:nvPr>
        </p:nvSpPr>
        <p:spPr>
          <a:xfrm>
            <a:off x="1067421" y="1772754"/>
            <a:ext cx="6615774" cy="4260456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540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E9B9C-E409-42BA-8E49-A99BA6D7BF36}" type="datetime1">
              <a:rPr lang="id-ID" smtClean="0"/>
              <a:pPr/>
              <a:t>27/12/2019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474600" y="1570817"/>
            <a:ext cx="3564000" cy="4320000"/>
          </a:xfrm>
        </p:spPr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178300" y="1570038"/>
            <a:ext cx="2641600" cy="2088000"/>
          </a:xfrm>
        </p:spPr>
        <p:txBody>
          <a:bodyPr/>
          <a:lstStyle/>
          <a:p>
            <a:endParaRPr lang="id-ID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4178300" y="3796905"/>
            <a:ext cx="2641600" cy="2088000"/>
          </a:xfrm>
        </p:spPr>
        <p:txBody>
          <a:bodyPr/>
          <a:lstStyle/>
          <a:p>
            <a:endParaRPr lang="id-ID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6"/>
          </p:nvPr>
        </p:nvSpPr>
        <p:spPr>
          <a:xfrm>
            <a:off x="6921500" y="1570038"/>
            <a:ext cx="4203700" cy="2087562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9848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7EAAC-EBCA-4BC3-B9ED-9909F196DB64}" type="datetime1">
              <a:rPr lang="id-ID" smtClean="0"/>
              <a:pPr/>
              <a:t>27/12/2019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178300" y="1570038"/>
            <a:ext cx="2641600" cy="2124000"/>
          </a:xfrm>
        </p:spPr>
        <p:txBody>
          <a:bodyPr/>
          <a:lstStyle/>
          <a:p>
            <a:endParaRPr lang="id-ID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8483600" y="3797124"/>
            <a:ext cx="2641600" cy="2124000"/>
          </a:xfrm>
        </p:spPr>
        <p:txBody>
          <a:bodyPr/>
          <a:lstStyle/>
          <a:p>
            <a:endParaRPr lang="id-ID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6"/>
          </p:nvPr>
        </p:nvSpPr>
        <p:spPr>
          <a:xfrm>
            <a:off x="6921500" y="1570038"/>
            <a:ext cx="4203700" cy="2124000"/>
          </a:xfrm>
        </p:spPr>
        <p:txBody>
          <a:bodyPr/>
          <a:lstStyle/>
          <a:p>
            <a:endParaRPr lang="id-ID"/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17"/>
          </p:nvPr>
        </p:nvSpPr>
        <p:spPr>
          <a:xfrm>
            <a:off x="4178300" y="3797124"/>
            <a:ext cx="4203700" cy="2124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61998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rait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6C6BB-ACF2-4355-8F4F-7895F7250769}" type="datetime1">
              <a:rPr lang="id-ID" smtClean="0"/>
              <a:pPr/>
              <a:t>27/12/2019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5800" y="1653346"/>
            <a:ext cx="2519737" cy="363832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solidFill>
                  <a:schemeClr val="tx2"/>
                </a:solidFill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545873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file Pictur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368FD-DACE-47B7-ACA4-8EEE87809E20}" type="datetime1">
              <a:rPr lang="id-ID" smtClean="0"/>
              <a:pPr/>
              <a:t>27/12/2019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738940" y="1586968"/>
            <a:ext cx="1404000" cy="14040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8161338" y="1586968"/>
            <a:ext cx="1404000" cy="14040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9583735" y="1586968"/>
            <a:ext cx="1404000" cy="14040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6738941" y="3009367"/>
            <a:ext cx="1404000" cy="14040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7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8161339" y="3009367"/>
            <a:ext cx="1404000" cy="14040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8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9583736" y="3009367"/>
            <a:ext cx="1404000" cy="14040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9" name="Picture Placeholder 4"/>
          <p:cNvSpPr>
            <a:spLocks noGrp="1"/>
          </p:cNvSpPr>
          <p:nvPr>
            <p:ph type="pic" sz="quarter" idx="19"/>
          </p:nvPr>
        </p:nvSpPr>
        <p:spPr>
          <a:xfrm>
            <a:off x="6738941" y="4431765"/>
            <a:ext cx="1404000" cy="14040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20" name="Picture Placeholder 4"/>
          <p:cNvSpPr>
            <a:spLocks noGrp="1"/>
          </p:cNvSpPr>
          <p:nvPr>
            <p:ph type="pic" sz="quarter" idx="20"/>
          </p:nvPr>
        </p:nvSpPr>
        <p:spPr>
          <a:xfrm>
            <a:off x="8161339" y="4431765"/>
            <a:ext cx="1404000" cy="14040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21" name="Picture Placeholder 4"/>
          <p:cNvSpPr>
            <a:spLocks noGrp="1"/>
          </p:cNvSpPr>
          <p:nvPr>
            <p:ph type="pic" sz="quarter" idx="21"/>
          </p:nvPr>
        </p:nvSpPr>
        <p:spPr>
          <a:xfrm>
            <a:off x="9583736" y="4431765"/>
            <a:ext cx="1404000" cy="14040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68516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Circl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4F23A-55E0-4DC8-AAA5-0623E87D45F5}" type="datetime1">
              <a:rPr lang="id-ID" smtClean="0"/>
              <a:pPr/>
              <a:t>27/12/2019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1036136" y="3955658"/>
            <a:ext cx="1800000" cy="18000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493605" y="1704828"/>
            <a:ext cx="1800000" cy="18000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6493605" y="4000499"/>
            <a:ext cx="1800000" cy="18000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036136" y="1704828"/>
            <a:ext cx="1800000" cy="18000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41534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4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1" name="Picture Placeholder 46"/>
          <p:cNvSpPr>
            <a:spLocks noGrp="1"/>
          </p:cNvSpPr>
          <p:nvPr>
            <p:ph type="pic" sz="quarter" idx="11"/>
          </p:nvPr>
        </p:nvSpPr>
        <p:spPr>
          <a:xfrm>
            <a:off x="0" y="1714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2" name="Picture Placeholder 46"/>
          <p:cNvSpPr>
            <a:spLocks noGrp="1"/>
          </p:cNvSpPr>
          <p:nvPr>
            <p:ph type="pic" sz="quarter" idx="12"/>
          </p:nvPr>
        </p:nvSpPr>
        <p:spPr>
          <a:xfrm>
            <a:off x="0" y="3433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7" name="Picture Placeholder 46"/>
          <p:cNvSpPr>
            <a:spLocks noGrp="1"/>
          </p:cNvSpPr>
          <p:nvPr>
            <p:ph type="pic" sz="quarter" idx="13"/>
          </p:nvPr>
        </p:nvSpPr>
        <p:spPr>
          <a:xfrm>
            <a:off x="0" y="51480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8" name="Picture Placeholder 46"/>
          <p:cNvSpPr>
            <a:spLocks noGrp="1"/>
          </p:cNvSpPr>
          <p:nvPr>
            <p:ph type="pic" sz="quarter" idx="14"/>
          </p:nvPr>
        </p:nvSpPr>
        <p:spPr>
          <a:xfrm>
            <a:off x="1524000" y="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9" name="Picture Placeholder 46"/>
          <p:cNvSpPr>
            <a:spLocks noGrp="1"/>
          </p:cNvSpPr>
          <p:nvPr>
            <p:ph type="pic" sz="quarter" idx="15"/>
          </p:nvPr>
        </p:nvSpPr>
        <p:spPr>
          <a:xfrm>
            <a:off x="1524000" y="1714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20" name="Picture Placeholder 46"/>
          <p:cNvSpPr>
            <a:spLocks noGrp="1"/>
          </p:cNvSpPr>
          <p:nvPr>
            <p:ph type="pic" sz="quarter" idx="16"/>
          </p:nvPr>
        </p:nvSpPr>
        <p:spPr>
          <a:xfrm>
            <a:off x="1524000" y="3433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21" name="Picture Placeholder 46"/>
          <p:cNvSpPr>
            <a:spLocks noGrp="1"/>
          </p:cNvSpPr>
          <p:nvPr>
            <p:ph type="pic" sz="quarter" idx="17"/>
          </p:nvPr>
        </p:nvSpPr>
        <p:spPr>
          <a:xfrm>
            <a:off x="1524000" y="51480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22" name="Picture Placeholder 46"/>
          <p:cNvSpPr>
            <a:spLocks noGrp="1"/>
          </p:cNvSpPr>
          <p:nvPr>
            <p:ph type="pic" sz="quarter" idx="18"/>
          </p:nvPr>
        </p:nvSpPr>
        <p:spPr>
          <a:xfrm>
            <a:off x="3048000" y="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23" name="Picture Placeholder 46"/>
          <p:cNvSpPr>
            <a:spLocks noGrp="1"/>
          </p:cNvSpPr>
          <p:nvPr>
            <p:ph type="pic" sz="quarter" idx="19"/>
          </p:nvPr>
        </p:nvSpPr>
        <p:spPr>
          <a:xfrm>
            <a:off x="3048000" y="1714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24" name="Picture Placeholder 46"/>
          <p:cNvSpPr>
            <a:spLocks noGrp="1"/>
          </p:cNvSpPr>
          <p:nvPr>
            <p:ph type="pic" sz="quarter" idx="20"/>
          </p:nvPr>
        </p:nvSpPr>
        <p:spPr>
          <a:xfrm>
            <a:off x="3048000" y="3433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25" name="Picture Placeholder 46"/>
          <p:cNvSpPr>
            <a:spLocks noGrp="1"/>
          </p:cNvSpPr>
          <p:nvPr>
            <p:ph type="pic" sz="quarter" idx="21"/>
          </p:nvPr>
        </p:nvSpPr>
        <p:spPr>
          <a:xfrm>
            <a:off x="3048000" y="51480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26" name="Picture Placeholder 46"/>
          <p:cNvSpPr>
            <a:spLocks noGrp="1"/>
          </p:cNvSpPr>
          <p:nvPr>
            <p:ph type="pic" sz="quarter" idx="22"/>
          </p:nvPr>
        </p:nvSpPr>
        <p:spPr>
          <a:xfrm>
            <a:off x="4572000" y="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27" name="Picture Placeholder 46"/>
          <p:cNvSpPr>
            <a:spLocks noGrp="1"/>
          </p:cNvSpPr>
          <p:nvPr>
            <p:ph type="pic" sz="quarter" idx="23"/>
          </p:nvPr>
        </p:nvSpPr>
        <p:spPr>
          <a:xfrm>
            <a:off x="4572000" y="1714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28" name="Picture Placeholder 46"/>
          <p:cNvSpPr>
            <a:spLocks noGrp="1"/>
          </p:cNvSpPr>
          <p:nvPr>
            <p:ph type="pic" sz="quarter" idx="24"/>
          </p:nvPr>
        </p:nvSpPr>
        <p:spPr>
          <a:xfrm>
            <a:off x="4572000" y="3433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29" name="Picture Placeholder 46"/>
          <p:cNvSpPr>
            <a:spLocks noGrp="1"/>
          </p:cNvSpPr>
          <p:nvPr>
            <p:ph type="pic" sz="quarter" idx="25"/>
          </p:nvPr>
        </p:nvSpPr>
        <p:spPr>
          <a:xfrm>
            <a:off x="4572000" y="51480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30" name="Picture Placeholder 46"/>
          <p:cNvSpPr>
            <a:spLocks noGrp="1"/>
          </p:cNvSpPr>
          <p:nvPr>
            <p:ph type="pic" sz="quarter" idx="26"/>
          </p:nvPr>
        </p:nvSpPr>
        <p:spPr>
          <a:xfrm>
            <a:off x="6105525" y="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31" name="Picture Placeholder 46"/>
          <p:cNvSpPr>
            <a:spLocks noGrp="1"/>
          </p:cNvSpPr>
          <p:nvPr>
            <p:ph type="pic" sz="quarter" idx="27"/>
          </p:nvPr>
        </p:nvSpPr>
        <p:spPr>
          <a:xfrm>
            <a:off x="6105525" y="1714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32" name="Picture Placeholder 46"/>
          <p:cNvSpPr>
            <a:spLocks noGrp="1"/>
          </p:cNvSpPr>
          <p:nvPr>
            <p:ph type="pic" sz="quarter" idx="28"/>
          </p:nvPr>
        </p:nvSpPr>
        <p:spPr>
          <a:xfrm>
            <a:off x="6105525" y="3433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33" name="Picture Placeholder 46"/>
          <p:cNvSpPr>
            <a:spLocks noGrp="1"/>
          </p:cNvSpPr>
          <p:nvPr>
            <p:ph type="pic" sz="quarter" idx="29"/>
          </p:nvPr>
        </p:nvSpPr>
        <p:spPr>
          <a:xfrm>
            <a:off x="6105525" y="51480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34" name="Picture Placeholder 46"/>
          <p:cNvSpPr>
            <a:spLocks noGrp="1"/>
          </p:cNvSpPr>
          <p:nvPr>
            <p:ph type="pic" sz="quarter" idx="30"/>
          </p:nvPr>
        </p:nvSpPr>
        <p:spPr>
          <a:xfrm>
            <a:off x="7629525" y="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35" name="Picture Placeholder 46"/>
          <p:cNvSpPr>
            <a:spLocks noGrp="1"/>
          </p:cNvSpPr>
          <p:nvPr>
            <p:ph type="pic" sz="quarter" idx="31"/>
          </p:nvPr>
        </p:nvSpPr>
        <p:spPr>
          <a:xfrm>
            <a:off x="7629525" y="1714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36" name="Picture Placeholder 46"/>
          <p:cNvSpPr>
            <a:spLocks noGrp="1"/>
          </p:cNvSpPr>
          <p:nvPr>
            <p:ph type="pic" sz="quarter" idx="32"/>
          </p:nvPr>
        </p:nvSpPr>
        <p:spPr>
          <a:xfrm>
            <a:off x="7629525" y="3433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37" name="Picture Placeholder 46"/>
          <p:cNvSpPr>
            <a:spLocks noGrp="1"/>
          </p:cNvSpPr>
          <p:nvPr>
            <p:ph type="pic" sz="quarter" idx="33"/>
          </p:nvPr>
        </p:nvSpPr>
        <p:spPr>
          <a:xfrm>
            <a:off x="7629525" y="51480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38" name="Picture Placeholder 46"/>
          <p:cNvSpPr>
            <a:spLocks noGrp="1"/>
          </p:cNvSpPr>
          <p:nvPr>
            <p:ph type="pic" sz="quarter" idx="34"/>
          </p:nvPr>
        </p:nvSpPr>
        <p:spPr>
          <a:xfrm>
            <a:off x="9153525" y="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39" name="Picture Placeholder 46"/>
          <p:cNvSpPr>
            <a:spLocks noGrp="1"/>
          </p:cNvSpPr>
          <p:nvPr>
            <p:ph type="pic" sz="quarter" idx="35"/>
          </p:nvPr>
        </p:nvSpPr>
        <p:spPr>
          <a:xfrm>
            <a:off x="9153525" y="1714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40" name="Picture Placeholder 46"/>
          <p:cNvSpPr>
            <a:spLocks noGrp="1"/>
          </p:cNvSpPr>
          <p:nvPr>
            <p:ph type="pic" sz="quarter" idx="36"/>
          </p:nvPr>
        </p:nvSpPr>
        <p:spPr>
          <a:xfrm>
            <a:off x="9153525" y="3433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41" name="Picture Placeholder 46"/>
          <p:cNvSpPr>
            <a:spLocks noGrp="1"/>
          </p:cNvSpPr>
          <p:nvPr>
            <p:ph type="pic" sz="quarter" idx="37"/>
          </p:nvPr>
        </p:nvSpPr>
        <p:spPr>
          <a:xfrm>
            <a:off x="9153525" y="51480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42" name="Picture Placeholder 46"/>
          <p:cNvSpPr>
            <a:spLocks noGrp="1"/>
          </p:cNvSpPr>
          <p:nvPr>
            <p:ph type="pic" sz="quarter" idx="38"/>
          </p:nvPr>
        </p:nvSpPr>
        <p:spPr>
          <a:xfrm>
            <a:off x="10677525" y="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43" name="Picture Placeholder 46"/>
          <p:cNvSpPr>
            <a:spLocks noGrp="1"/>
          </p:cNvSpPr>
          <p:nvPr>
            <p:ph type="pic" sz="quarter" idx="39"/>
          </p:nvPr>
        </p:nvSpPr>
        <p:spPr>
          <a:xfrm>
            <a:off x="10677525" y="1714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44" name="Picture Placeholder 46"/>
          <p:cNvSpPr>
            <a:spLocks noGrp="1"/>
          </p:cNvSpPr>
          <p:nvPr>
            <p:ph type="pic" sz="quarter" idx="40"/>
          </p:nvPr>
        </p:nvSpPr>
        <p:spPr>
          <a:xfrm>
            <a:off x="10677525" y="3433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45" name="Picture Placeholder 46"/>
          <p:cNvSpPr>
            <a:spLocks noGrp="1"/>
          </p:cNvSpPr>
          <p:nvPr>
            <p:ph type="pic" sz="quarter" idx="41"/>
          </p:nvPr>
        </p:nvSpPr>
        <p:spPr>
          <a:xfrm>
            <a:off x="10677525" y="51480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0193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icture Profil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23B0F-17B0-4221-ABEF-0290F0793F25}" type="datetime1">
              <a:rPr lang="id-ID" smtClean="0"/>
              <a:pPr/>
              <a:t>27/12/2019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0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1058608" y="1953115"/>
            <a:ext cx="2880000" cy="2160000"/>
          </a:xfrm>
        </p:spPr>
        <p:txBody>
          <a:bodyPr/>
          <a:lstStyle/>
          <a:p>
            <a:endParaRPr lang="id-ID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4652255" y="1976097"/>
            <a:ext cx="2880000" cy="2160000"/>
          </a:xfrm>
        </p:spPr>
        <p:txBody>
          <a:bodyPr/>
          <a:lstStyle/>
          <a:p>
            <a:endParaRPr lang="id-ID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5"/>
          </p:nvPr>
        </p:nvSpPr>
        <p:spPr>
          <a:xfrm>
            <a:off x="8283830" y="1976097"/>
            <a:ext cx="2880000" cy="2160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64251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2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FE910-2E5E-4BFC-9BDA-C8668B8AD2B5}" type="datetime1">
              <a:rPr lang="id-ID" smtClean="0"/>
              <a:pPr/>
              <a:t>27/12/2019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5648" y="1411660"/>
            <a:ext cx="2847453" cy="2177701"/>
          </a:xfrm>
        </p:spPr>
      </p:sp>
      <p:sp>
        <p:nvSpPr>
          <p:cNvPr id="7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972449" y="1399536"/>
            <a:ext cx="2776972" cy="2177701"/>
          </a:xfrm>
        </p:spPr>
      </p:sp>
    </p:spTree>
    <p:extLst>
      <p:ext uri="{BB962C8B-B14F-4D97-AF65-F5344CB8AC3E}">
        <p14:creationId xmlns:p14="http://schemas.microsoft.com/office/powerpoint/2010/main" val="189105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icture Profil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A6E66-E2F7-4414-9B2F-354F2760F71F}" type="datetime1">
              <a:rPr lang="id-ID" smtClean="0"/>
              <a:pPr/>
              <a:t>27/12/2019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911347" y="1898646"/>
            <a:ext cx="1620000" cy="16200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641030" y="1898646"/>
            <a:ext cx="1620000" cy="16200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9349431" y="1898646"/>
            <a:ext cx="1620000" cy="16200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282176" y="1898646"/>
            <a:ext cx="1620000" cy="16200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77518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ictur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0" y="2286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0" y="4572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037319" y="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2037319" y="2286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2037319" y="4572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4071319" y="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071319" y="2286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071319" y="4572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108638" y="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6108638" y="2286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638" y="4572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8139319" y="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8139319" y="2286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8139319" y="4572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10176638" y="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10176638" y="2286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0176638" y="4572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54972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0" y="2286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037319" y="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2037319" y="4572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071319" y="2286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108638" y="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638" y="4572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8139319" y="2286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10176638" y="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0176638" y="4572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26294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ient's Pictur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36D3D-17A7-493E-AF68-62C04E272883}" type="datetime1">
              <a:rPr lang="id-ID" smtClean="0"/>
              <a:pPr/>
              <a:t>27/12/2019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6" name="Picture Placeholder 21"/>
          <p:cNvSpPr>
            <a:spLocks noGrp="1"/>
          </p:cNvSpPr>
          <p:nvPr>
            <p:ph type="pic" sz="quarter" idx="13"/>
          </p:nvPr>
        </p:nvSpPr>
        <p:spPr>
          <a:xfrm>
            <a:off x="0" y="1216025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7" name="Picture Placeholder 21"/>
          <p:cNvSpPr>
            <a:spLocks noGrp="1"/>
          </p:cNvSpPr>
          <p:nvPr>
            <p:ph type="pic" sz="quarter" idx="14"/>
          </p:nvPr>
        </p:nvSpPr>
        <p:spPr>
          <a:xfrm>
            <a:off x="1216025" y="1216025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8" name="Picture Placeholder 21"/>
          <p:cNvSpPr>
            <a:spLocks noGrp="1"/>
          </p:cNvSpPr>
          <p:nvPr>
            <p:ph type="pic" sz="quarter" idx="15"/>
          </p:nvPr>
        </p:nvSpPr>
        <p:spPr>
          <a:xfrm>
            <a:off x="2439988" y="1216025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9" name="Picture Placeholder 21"/>
          <p:cNvSpPr>
            <a:spLocks noGrp="1"/>
          </p:cNvSpPr>
          <p:nvPr>
            <p:ph type="pic" sz="quarter" idx="16"/>
          </p:nvPr>
        </p:nvSpPr>
        <p:spPr>
          <a:xfrm>
            <a:off x="3654425" y="1216025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10" name="Picture Placeholder 21"/>
          <p:cNvSpPr>
            <a:spLocks noGrp="1"/>
          </p:cNvSpPr>
          <p:nvPr>
            <p:ph type="pic" sz="quarter" idx="17"/>
          </p:nvPr>
        </p:nvSpPr>
        <p:spPr>
          <a:xfrm>
            <a:off x="4879975" y="1216025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11" name="Picture Placeholder 21"/>
          <p:cNvSpPr>
            <a:spLocks noGrp="1"/>
          </p:cNvSpPr>
          <p:nvPr>
            <p:ph type="pic" sz="quarter" idx="18"/>
          </p:nvPr>
        </p:nvSpPr>
        <p:spPr>
          <a:xfrm>
            <a:off x="6094413" y="1216025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12" name="Picture Placeholder 21"/>
          <p:cNvSpPr>
            <a:spLocks noGrp="1"/>
          </p:cNvSpPr>
          <p:nvPr>
            <p:ph type="pic" sz="quarter" idx="19"/>
          </p:nvPr>
        </p:nvSpPr>
        <p:spPr>
          <a:xfrm>
            <a:off x="7318375" y="1216025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13" name="Picture Placeholder 21"/>
          <p:cNvSpPr>
            <a:spLocks noGrp="1"/>
          </p:cNvSpPr>
          <p:nvPr>
            <p:ph type="pic" sz="quarter" idx="20"/>
          </p:nvPr>
        </p:nvSpPr>
        <p:spPr>
          <a:xfrm>
            <a:off x="8532813" y="1216025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14" name="Picture Placeholder 21"/>
          <p:cNvSpPr>
            <a:spLocks noGrp="1"/>
          </p:cNvSpPr>
          <p:nvPr>
            <p:ph type="pic" sz="quarter" idx="21"/>
          </p:nvPr>
        </p:nvSpPr>
        <p:spPr>
          <a:xfrm>
            <a:off x="9756775" y="1216025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15" name="Picture Placeholder 21"/>
          <p:cNvSpPr>
            <a:spLocks noGrp="1"/>
          </p:cNvSpPr>
          <p:nvPr>
            <p:ph type="pic" sz="quarter" idx="22"/>
          </p:nvPr>
        </p:nvSpPr>
        <p:spPr>
          <a:xfrm>
            <a:off x="10971213" y="1216025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16" name="Picture Placeholder 21"/>
          <p:cNvSpPr>
            <a:spLocks noGrp="1"/>
          </p:cNvSpPr>
          <p:nvPr>
            <p:ph type="pic" sz="quarter" idx="23"/>
          </p:nvPr>
        </p:nvSpPr>
        <p:spPr>
          <a:xfrm>
            <a:off x="0" y="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17" name="Picture Placeholder 21"/>
          <p:cNvSpPr>
            <a:spLocks noGrp="1"/>
          </p:cNvSpPr>
          <p:nvPr>
            <p:ph type="pic" sz="quarter" idx="24"/>
          </p:nvPr>
        </p:nvSpPr>
        <p:spPr>
          <a:xfrm>
            <a:off x="1216025" y="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18" name="Picture Placeholder 21"/>
          <p:cNvSpPr>
            <a:spLocks noGrp="1"/>
          </p:cNvSpPr>
          <p:nvPr>
            <p:ph type="pic" sz="quarter" idx="25"/>
          </p:nvPr>
        </p:nvSpPr>
        <p:spPr>
          <a:xfrm>
            <a:off x="2439988" y="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19" name="Picture Placeholder 21"/>
          <p:cNvSpPr>
            <a:spLocks noGrp="1"/>
          </p:cNvSpPr>
          <p:nvPr>
            <p:ph type="pic" sz="quarter" idx="26"/>
          </p:nvPr>
        </p:nvSpPr>
        <p:spPr>
          <a:xfrm>
            <a:off x="3654425" y="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20" name="Picture Placeholder 21"/>
          <p:cNvSpPr>
            <a:spLocks noGrp="1"/>
          </p:cNvSpPr>
          <p:nvPr>
            <p:ph type="pic" sz="quarter" idx="27"/>
          </p:nvPr>
        </p:nvSpPr>
        <p:spPr>
          <a:xfrm>
            <a:off x="4879975" y="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21" name="Picture Placeholder 21"/>
          <p:cNvSpPr>
            <a:spLocks noGrp="1"/>
          </p:cNvSpPr>
          <p:nvPr>
            <p:ph type="pic" sz="quarter" idx="28"/>
          </p:nvPr>
        </p:nvSpPr>
        <p:spPr>
          <a:xfrm>
            <a:off x="6094413" y="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29"/>
          </p:nvPr>
        </p:nvSpPr>
        <p:spPr>
          <a:xfrm>
            <a:off x="7318375" y="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23" name="Picture Placeholder 21"/>
          <p:cNvSpPr>
            <a:spLocks noGrp="1"/>
          </p:cNvSpPr>
          <p:nvPr>
            <p:ph type="pic" sz="quarter" idx="30"/>
          </p:nvPr>
        </p:nvSpPr>
        <p:spPr>
          <a:xfrm>
            <a:off x="8532813" y="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24" name="Picture Placeholder 21"/>
          <p:cNvSpPr>
            <a:spLocks noGrp="1"/>
          </p:cNvSpPr>
          <p:nvPr>
            <p:ph type="pic" sz="quarter" idx="31"/>
          </p:nvPr>
        </p:nvSpPr>
        <p:spPr>
          <a:xfrm>
            <a:off x="9756775" y="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25" name="Picture Placeholder 21"/>
          <p:cNvSpPr>
            <a:spLocks noGrp="1"/>
          </p:cNvSpPr>
          <p:nvPr>
            <p:ph type="pic" sz="quarter" idx="32"/>
          </p:nvPr>
        </p:nvSpPr>
        <p:spPr>
          <a:xfrm>
            <a:off x="10971213" y="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26" name="Picture Placeholder 21"/>
          <p:cNvSpPr>
            <a:spLocks noGrp="1"/>
          </p:cNvSpPr>
          <p:nvPr>
            <p:ph type="pic" sz="quarter" idx="33"/>
          </p:nvPr>
        </p:nvSpPr>
        <p:spPr>
          <a:xfrm>
            <a:off x="387" y="243840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27" name="Picture Placeholder 21"/>
          <p:cNvSpPr>
            <a:spLocks noGrp="1"/>
          </p:cNvSpPr>
          <p:nvPr>
            <p:ph type="pic" sz="quarter" idx="34"/>
          </p:nvPr>
        </p:nvSpPr>
        <p:spPr>
          <a:xfrm>
            <a:off x="1216412" y="243840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28" name="Picture Placeholder 21"/>
          <p:cNvSpPr>
            <a:spLocks noGrp="1"/>
          </p:cNvSpPr>
          <p:nvPr>
            <p:ph type="pic" sz="quarter" idx="35"/>
          </p:nvPr>
        </p:nvSpPr>
        <p:spPr>
          <a:xfrm>
            <a:off x="2440375" y="243840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29" name="Picture Placeholder 21"/>
          <p:cNvSpPr>
            <a:spLocks noGrp="1"/>
          </p:cNvSpPr>
          <p:nvPr>
            <p:ph type="pic" sz="quarter" idx="36"/>
          </p:nvPr>
        </p:nvSpPr>
        <p:spPr>
          <a:xfrm>
            <a:off x="3654812" y="243840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30" name="Picture Placeholder 21"/>
          <p:cNvSpPr>
            <a:spLocks noGrp="1"/>
          </p:cNvSpPr>
          <p:nvPr>
            <p:ph type="pic" sz="quarter" idx="37"/>
          </p:nvPr>
        </p:nvSpPr>
        <p:spPr>
          <a:xfrm>
            <a:off x="4880362" y="243840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31" name="Picture Placeholder 21"/>
          <p:cNvSpPr>
            <a:spLocks noGrp="1"/>
          </p:cNvSpPr>
          <p:nvPr>
            <p:ph type="pic" sz="quarter" idx="38"/>
          </p:nvPr>
        </p:nvSpPr>
        <p:spPr>
          <a:xfrm>
            <a:off x="6094800" y="243840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32" name="Picture Placeholder 21"/>
          <p:cNvSpPr>
            <a:spLocks noGrp="1"/>
          </p:cNvSpPr>
          <p:nvPr>
            <p:ph type="pic" sz="quarter" idx="39"/>
          </p:nvPr>
        </p:nvSpPr>
        <p:spPr>
          <a:xfrm>
            <a:off x="7318762" y="243840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33" name="Picture Placeholder 21"/>
          <p:cNvSpPr>
            <a:spLocks noGrp="1"/>
          </p:cNvSpPr>
          <p:nvPr>
            <p:ph type="pic" sz="quarter" idx="40"/>
          </p:nvPr>
        </p:nvSpPr>
        <p:spPr>
          <a:xfrm>
            <a:off x="8533200" y="243840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34" name="Picture Placeholder 21"/>
          <p:cNvSpPr>
            <a:spLocks noGrp="1"/>
          </p:cNvSpPr>
          <p:nvPr>
            <p:ph type="pic" sz="quarter" idx="41"/>
          </p:nvPr>
        </p:nvSpPr>
        <p:spPr>
          <a:xfrm>
            <a:off x="9757162" y="243840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35" name="Picture Placeholder 21"/>
          <p:cNvSpPr>
            <a:spLocks noGrp="1"/>
          </p:cNvSpPr>
          <p:nvPr>
            <p:ph type="pic" sz="quarter" idx="42"/>
          </p:nvPr>
        </p:nvSpPr>
        <p:spPr>
          <a:xfrm>
            <a:off x="10971600" y="243840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96857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imon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034000" cy="2286000"/>
          </a:xfrm>
        </p:spPr>
        <p:txBody>
          <a:bodyPr/>
          <a:lstStyle/>
          <a:p>
            <a:endParaRPr lang="id-ID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0" y="4572000"/>
            <a:ext cx="2034000" cy="2286000"/>
          </a:xfrm>
        </p:spPr>
        <p:txBody>
          <a:bodyPr/>
          <a:lstStyle/>
          <a:p>
            <a:endParaRPr lang="id-ID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071319" y="2286000"/>
            <a:ext cx="2034000" cy="2286000"/>
          </a:xfrm>
        </p:spPr>
        <p:txBody>
          <a:bodyPr/>
          <a:lstStyle/>
          <a:p>
            <a:endParaRPr lang="id-ID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108638" y="0"/>
            <a:ext cx="2034000" cy="2286000"/>
          </a:xfrm>
        </p:spPr>
        <p:txBody>
          <a:bodyPr/>
          <a:lstStyle/>
          <a:p>
            <a:endParaRPr lang="id-ID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638" y="4572000"/>
            <a:ext cx="2034000" cy="2286000"/>
          </a:xfrm>
        </p:spPr>
        <p:txBody>
          <a:bodyPr/>
          <a:lstStyle/>
          <a:p>
            <a:endParaRPr lang="id-ID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10176638" y="2286000"/>
            <a:ext cx="2034000" cy="2286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10410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imoni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A9608-ACA9-4D56-BDB1-A49DAFEA1B62}" type="datetime1">
              <a:rPr lang="id-ID" smtClean="0"/>
              <a:pPr/>
              <a:t>27/12/2019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36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514349" y="1747836"/>
            <a:ext cx="900000" cy="900000"/>
          </a:xfrm>
          <a:prstGeom prst="round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3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8534399" y="1747836"/>
            <a:ext cx="900000" cy="900000"/>
          </a:xfrm>
          <a:prstGeom prst="round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38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610099" y="1747836"/>
            <a:ext cx="900000" cy="900000"/>
          </a:xfrm>
          <a:prstGeom prst="round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39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08883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imonia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338FC-3494-4441-BE81-C552B814092F}" type="datetime1">
              <a:rPr lang="id-ID" smtClean="0"/>
              <a:pPr/>
              <a:t>27/12/2019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9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762000" y="4286250"/>
            <a:ext cx="1438275" cy="1438275"/>
          </a:xfrm>
          <a:prstGeom prst="roundRect">
            <a:avLst/>
          </a:prstGeom>
        </p:spPr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6486525" y="4267200"/>
            <a:ext cx="1438275" cy="1438275"/>
          </a:xfrm>
          <a:prstGeom prst="roundRect">
            <a:avLst/>
          </a:prstGeom>
        </p:spPr>
      </p:sp>
    </p:spTree>
    <p:extLst>
      <p:ext uri="{BB962C8B-B14F-4D97-AF65-F5344CB8AC3E}">
        <p14:creationId xmlns:p14="http://schemas.microsoft.com/office/powerpoint/2010/main" val="3786796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3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15FFC-C994-4C8C-81D1-128FB11C2A2B}" type="datetime1">
              <a:rPr lang="id-ID" smtClean="0"/>
              <a:pPr/>
              <a:t>27/12/2019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069525" y="2070100"/>
            <a:ext cx="2247900" cy="2247900"/>
          </a:xfrm>
          <a:prstGeom prst="ellipse">
            <a:avLst/>
          </a:prstGeom>
        </p:spPr>
        <p:txBody>
          <a:bodyPr/>
          <a:lstStyle/>
          <a:p>
            <a:endParaRPr lang="id-ID" dirty="0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972050" y="2070100"/>
            <a:ext cx="2247900" cy="2247900"/>
          </a:xfrm>
          <a:prstGeom prst="ellipse">
            <a:avLst/>
          </a:prstGeom>
        </p:spPr>
        <p:txBody>
          <a:bodyPr/>
          <a:lstStyle/>
          <a:p>
            <a:endParaRPr lang="id-ID" dirty="0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8889092" y="2070100"/>
            <a:ext cx="2247900" cy="2247900"/>
          </a:xfrm>
          <a:prstGeom prst="ellipse">
            <a:avLst/>
          </a:prstGeom>
        </p:spPr>
        <p:txBody>
          <a:bodyPr/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087133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earchy / Structu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7814B-DA31-4E1B-AEEA-A24EBEF65637}" type="datetime1">
              <a:rPr lang="id-ID" smtClean="0"/>
              <a:pPr/>
              <a:t>27/12/2019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470400" y="1346200"/>
            <a:ext cx="1216025" cy="1216025"/>
          </a:xfrm>
          <a:prstGeom prst="ellipse">
            <a:avLst/>
          </a:prstGeom>
          <a:ln w="31750">
            <a:solidFill>
              <a:schemeClr val="accent1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470400" y="2916014"/>
            <a:ext cx="1216025" cy="1216025"/>
          </a:xfrm>
          <a:prstGeom prst="ellipse">
            <a:avLst/>
          </a:prstGeom>
          <a:ln w="31750">
            <a:solidFill>
              <a:schemeClr val="accent3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8128000" y="2916013"/>
            <a:ext cx="1216025" cy="1216025"/>
          </a:xfrm>
          <a:prstGeom prst="ellipse">
            <a:avLst/>
          </a:prstGeom>
          <a:ln w="31750">
            <a:solidFill>
              <a:schemeClr val="accent4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673099" y="2916013"/>
            <a:ext cx="1216025" cy="1216025"/>
          </a:xfrm>
          <a:prstGeom prst="ellipse">
            <a:avLst/>
          </a:prstGeom>
          <a:ln w="31750">
            <a:solidFill>
              <a:schemeClr val="accent2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4470400" y="4411214"/>
            <a:ext cx="1216025" cy="1216025"/>
          </a:xfrm>
          <a:prstGeom prst="ellipse">
            <a:avLst/>
          </a:prstGeom>
          <a:ln w="31750">
            <a:solidFill>
              <a:schemeClr val="accent3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8"/>
          </p:nvPr>
        </p:nvSpPr>
        <p:spPr>
          <a:xfrm>
            <a:off x="8128000" y="4411213"/>
            <a:ext cx="1216025" cy="1216025"/>
          </a:xfrm>
          <a:prstGeom prst="ellipse">
            <a:avLst/>
          </a:prstGeom>
          <a:ln w="31750">
            <a:solidFill>
              <a:schemeClr val="accent4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673099" y="4411213"/>
            <a:ext cx="1216025" cy="1216025"/>
          </a:xfrm>
          <a:prstGeom prst="ellipse">
            <a:avLst/>
          </a:prstGeom>
          <a:ln w="31750">
            <a:solidFill>
              <a:schemeClr val="accent2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95871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earchy / Structur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BC8A7-0346-49B3-BF61-32C2BE44F168}" type="datetime1">
              <a:rPr lang="id-ID" smtClean="0"/>
              <a:pPr/>
              <a:t>27/12/2019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743456" y="2276475"/>
            <a:ext cx="923925" cy="923925"/>
          </a:xfrm>
          <a:prstGeom prst="round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5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4778820" y="2266645"/>
            <a:ext cx="923925" cy="923925"/>
          </a:xfrm>
          <a:prstGeom prst="round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6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8638375" y="2276474"/>
            <a:ext cx="923925" cy="923925"/>
          </a:xfrm>
          <a:prstGeom prst="round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7" name="Picture Placeholder 9"/>
          <p:cNvSpPr>
            <a:spLocks noGrp="1"/>
          </p:cNvSpPr>
          <p:nvPr>
            <p:ph type="pic" sz="quarter" idx="16"/>
          </p:nvPr>
        </p:nvSpPr>
        <p:spPr>
          <a:xfrm>
            <a:off x="1295906" y="3730540"/>
            <a:ext cx="866269" cy="866269"/>
          </a:xfrm>
          <a:prstGeom prst="round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8" name="Picture Placeholder 9"/>
          <p:cNvSpPr>
            <a:spLocks noGrp="1"/>
          </p:cNvSpPr>
          <p:nvPr>
            <p:ph type="pic" sz="quarter" idx="17"/>
          </p:nvPr>
        </p:nvSpPr>
        <p:spPr>
          <a:xfrm>
            <a:off x="5331270" y="3720710"/>
            <a:ext cx="866269" cy="866269"/>
          </a:xfrm>
          <a:prstGeom prst="round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9" name="Picture Placeholder 9"/>
          <p:cNvSpPr>
            <a:spLocks noGrp="1"/>
          </p:cNvSpPr>
          <p:nvPr>
            <p:ph type="pic" sz="quarter" idx="18"/>
          </p:nvPr>
        </p:nvSpPr>
        <p:spPr>
          <a:xfrm>
            <a:off x="9190825" y="3730539"/>
            <a:ext cx="866269" cy="866269"/>
          </a:xfrm>
          <a:prstGeom prst="round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30" name="Picture Placeholder 9"/>
          <p:cNvSpPr>
            <a:spLocks noGrp="1"/>
          </p:cNvSpPr>
          <p:nvPr>
            <p:ph type="pic" sz="quarter" idx="19"/>
          </p:nvPr>
        </p:nvSpPr>
        <p:spPr>
          <a:xfrm>
            <a:off x="1295906" y="5079964"/>
            <a:ext cx="866269" cy="866269"/>
          </a:xfrm>
          <a:prstGeom prst="round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31" name="Picture Placeholder 9"/>
          <p:cNvSpPr>
            <a:spLocks noGrp="1"/>
          </p:cNvSpPr>
          <p:nvPr>
            <p:ph type="pic" sz="quarter" idx="20"/>
          </p:nvPr>
        </p:nvSpPr>
        <p:spPr>
          <a:xfrm>
            <a:off x="5331270" y="5070134"/>
            <a:ext cx="866269" cy="866269"/>
          </a:xfrm>
          <a:prstGeom prst="round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32" name="Picture Placeholder 9"/>
          <p:cNvSpPr>
            <a:spLocks noGrp="1"/>
          </p:cNvSpPr>
          <p:nvPr>
            <p:ph type="pic" sz="quarter" idx="21"/>
          </p:nvPr>
        </p:nvSpPr>
        <p:spPr>
          <a:xfrm>
            <a:off x="9190825" y="5079963"/>
            <a:ext cx="866269" cy="866269"/>
          </a:xfrm>
          <a:prstGeom prst="round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86185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earchy / Structura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28A35-AAE7-45EA-AC44-5B3F094FAB08}" type="datetime1">
              <a:rPr lang="id-ID" smtClean="0"/>
              <a:pPr/>
              <a:t>27/12/2019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24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5557838" y="1637990"/>
            <a:ext cx="1216025" cy="1216025"/>
          </a:xfrm>
          <a:prstGeom prst="ellipse">
            <a:avLst/>
          </a:prstGeom>
          <a:ln w="31750">
            <a:solidFill>
              <a:schemeClr val="accent1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25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5557838" y="3554940"/>
            <a:ext cx="1216025" cy="1216025"/>
          </a:xfrm>
          <a:prstGeom prst="ellipse">
            <a:avLst/>
          </a:prstGeom>
          <a:ln w="31750">
            <a:solidFill>
              <a:schemeClr val="accent3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26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9215438" y="3554939"/>
            <a:ext cx="1216025" cy="1216025"/>
          </a:xfrm>
          <a:prstGeom prst="ellipse">
            <a:avLst/>
          </a:prstGeom>
          <a:ln w="31750">
            <a:solidFill>
              <a:schemeClr val="accent4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27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1760537" y="3554939"/>
            <a:ext cx="1216025" cy="1216025"/>
          </a:xfrm>
          <a:prstGeom prst="ellipse">
            <a:avLst/>
          </a:prstGeom>
          <a:ln w="31750">
            <a:solidFill>
              <a:schemeClr val="accent2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7627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earchy / Structural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CF27E-AE76-41E0-97DD-C44B7AD20862}" type="datetime1">
              <a:rPr lang="id-ID" smtClean="0"/>
              <a:pPr/>
              <a:t>27/12/2019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24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69900" y="3193740"/>
            <a:ext cx="900000" cy="900000"/>
          </a:xfrm>
          <a:prstGeom prst="roundRect">
            <a:avLst/>
          </a:prstGeom>
          <a:ln w="53975">
            <a:solidFill>
              <a:schemeClr val="accent1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25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6284004" y="2388990"/>
            <a:ext cx="900000" cy="900000"/>
          </a:xfrm>
          <a:prstGeom prst="roundRect">
            <a:avLst/>
          </a:prstGeom>
          <a:ln w="53975">
            <a:solidFill>
              <a:schemeClr val="accent3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26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6284004" y="4011225"/>
            <a:ext cx="900000" cy="900000"/>
          </a:xfrm>
          <a:prstGeom prst="roundRect">
            <a:avLst/>
          </a:prstGeom>
          <a:ln w="53975">
            <a:solidFill>
              <a:schemeClr val="accent4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27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3376952" y="2388990"/>
            <a:ext cx="900000" cy="900000"/>
          </a:xfrm>
          <a:prstGeom prst="roundRect">
            <a:avLst/>
          </a:prstGeom>
          <a:ln w="53975">
            <a:solidFill>
              <a:schemeClr val="accent2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3376952" y="4011225"/>
            <a:ext cx="900000" cy="900000"/>
          </a:xfrm>
          <a:prstGeom prst="roundRect">
            <a:avLst/>
          </a:prstGeom>
          <a:ln w="53975">
            <a:solidFill>
              <a:schemeClr val="accent2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17" name="Picture Placeholder 6"/>
          <p:cNvSpPr>
            <a:spLocks noGrp="1"/>
          </p:cNvSpPr>
          <p:nvPr>
            <p:ph type="pic" sz="quarter" idx="18"/>
          </p:nvPr>
        </p:nvSpPr>
        <p:spPr>
          <a:xfrm>
            <a:off x="6284004" y="5082444"/>
            <a:ext cx="900000" cy="900000"/>
          </a:xfrm>
          <a:prstGeom prst="roundRect">
            <a:avLst/>
          </a:prstGeom>
          <a:ln w="53975">
            <a:solidFill>
              <a:schemeClr val="accent4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19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6284004" y="1338233"/>
            <a:ext cx="900000" cy="900000"/>
          </a:xfrm>
          <a:prstGeom prst="roundRect">
            <a:avLst/>
          </a:prstGeom>
          <a:ln w="53975">
            <a:solidFill>
              <a:schemeClr val="accent3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21" name="Picture Placeholder 6"/>
          <p:cNvSpPr>
            <a:spLocks noGrp="1"/>
          </p:cNvSpPr>
          <p:nvPr>
            <p:ph type="pic" sz="quarter" idx="20"/>
          </p:nvPr>
        </p:nvSpPr>
        <p:spPr>
          <a:xfrm>
            <a:off x="9017679" y="2388990"/>
            <a:ext cx="900000" cy="900000"/>
          </a:xfrm>
          <a:prstGeom prst="roundRect">
            <a:avLst/>
          </a:prstGeom>
          <a:ln w="53975">
            <a:solidFill>
              <a:schemeClr val="accent5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23" name="Picture Placeholder 6"/>
          <p:cNvSpPr>
            <a:spLocks noGrp="1"/>
          </p:cNvSpPr>
          <p:nvPr>
            <p:ph type="pic" sz="quarter" idx="21"/>
          </p:nvPr>
        </p:nvSpPr>
        <p:spPr>
          <a:xfrm>
            <a:off x="9017679" y="4011225"/>
            <a:ext cx="900000" cy="900000"/>
          </a:xfrm>
          <a:prstGeom prst="roundRect">
            <a:avLst/>
          </a:prstGeom>
          <a:ln w="53975">
            <a:solidFill>
              <a:schemeClr val="accent6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7707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earchy / Structural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8863C-24FA-483A-A962-F650B1E22FC4}" type="datetime1">
              <a:rPr lang="id-ID" smtClean="0"/>
              <a:pPr/>
              <a:t>27/12/2019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24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9907587" y="1536389"/>
            <a:ext cx="1332000" cy="1332000"/>
          </a:xfrm>
          <a:prstGeom prst="rect">
            <a:avLst/>
          </a:prstGeom>
          <a:ln w="31750">
            <a:noFill/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25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8474074" y="3123516"/>
            <a:ext cx="1332000" cy="1332000"/>
          </a:xfrm>
          <a:prstGeom prst="rect">
            <a:avLst/>
          </a:prstGeom>
          <a:ln w="31750">
            <a:noFill/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26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9907587" y="3123516"/>
            <a:ext cx="1332000" cy="1332000"/>
          </a:xfrm>
          <a:prstGeom prst="rect">
            <a:avLst/>
          </a:prstGeom>
          <a:ln w="31750">
            <a:noFill/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8474074" y="4727262"/>
            <a:ext cx="1332000" cy="1332000"/>
          </a:xfrm>
          <a:prstGeom prst="rect">
            <a:avLst/>
          </a:prstGeom>
          <a:ln w="31750">
            <a:noFill/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9907587" y="4727262"/>
            <a:ext cx="1332000" cy="1332000"/>
          </a:xfrm>
          <a:prstGeom prst="rect">
            <a:avLst/>
          </a:prstGeom>
          <a:ln w="31750">
            <a:noFill/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18"/>
          </p:nvPr>
        </p:nvSpPr>
        <p:spPr>
          <a:xfrm>
            <a:off x="7035798" y="4727262"/>
            <a:ext cx="1332000" cy="1332000"/>
          </a:xfrm>
          <a:prstGeom prst="rect">
            <a:avLst/>
          </a:prstGeom>
          <a:ln w="31750">
            <a:noFill/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92910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29CA78-0F8B-4EDE-BD14-0C1BE255B4F9}" type="datetime1">
              <a:rPr lang="id-ID" smtClean="0"/>
              <a:pPr/>
              <a:t>27/12/2019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2082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94" r:id="rId3"/>
    <p:sldLayoutId id="2147483695" r:id="rId4"/>
    <p:sldLayoutId id="2147483681" r:id="rId5"/>
    <p:sldLayoutId id="2147483697" r:id="rId6"/>
    <p:sldLayoutId id="2147483682" r:id="rId7"/>
    <p:sldLayoutId id="2147483684" r:id="rId8"/>
    <p:sldLayoutId id="2147483683" r:id="rId9"/>
    <p:sldLayoutId id="2147483655" r:id="rId10"/>
    <p:sldLayoutId id="2147483660" r:id="rId11"/>
    <p:sldLayoutId id="2147483661" r:id="rId12"/>
    <p:sldLayoutId id="2147483662" r:id="rId13"/>
    <p:sldLayoutId id="2147483676" r:id="rId14"/>
    <p:sldLayoutId id="2147483696" r:id="rId15"/>
    <p:sldLayoutId id="2147483675" r:id="rId16"/>
    <p:sldLayoutId id="2147483664" r:id="rId17"/>
    <p:sldLayoutId id="2147483665" r:id="rId18"/>
    <p:sldLayoutId id="2147483666" r:id="rId19"/>
    <p:sldLayoutId id="2147483668" r:id="rId20"/>
    <p:sldLayoutId id="2147483670" r:id="rId21"/>
    <p:sldLayoutId id="2147483671" r:id="rId22"/>
    <p:sldLayoutId id="2147483672" r:id="rId23"/>
    <p:sldLayoutId id="2147483673" r:id="rId24"/>
    <p:sldLayoutId id="2147483680" r:id="rId25"/>
    <p:sldLayoutId id="2147483679" r:id="rId26"/>
    <p:sldLayoutId id="2147483677" r:id="rId27"/>
    <p:sldLayoutId id="2147483689" r:id="rId28"/>
    <p:sldLayoutId id="2147483688" r:id="rId29"/>
    <p:sldLayoutId id="2147483678" r:id="rId30"/>
    <p:sldLayoutId id="2147483667" r:id="rId31"/>
    <p:sldLayoutId id="2147483669" r:id="rId32"/>
    <p:sldLayoutId id="2147483690" r:id="rId33"/>
    <p:sldLayoutId id="2147483692" r:id="rId34"/>
    <p:sldLayoutId id="2147483691" r:id="rId35"/>
    <p:sldLayoutId id="2147483693" r:id="rId36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54 Dikdörtgen"/>
          <p:cNvSpPr/>
          <p:nvPr/>
        </p:nvSpPr>
        <p:spPr>
          <a:xfrm>
            <a:off x="0" y="6424863"/>
            <a:ext cx="12192000" cy="43313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4356" y="1781675"/>
            <a:ext cx="5594683" cy="3898689"/>
          </a:xfr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tr-TR" sz="8800" b="1" dirty="0" smtClean="0">
                <a:solidFill>
                  <a:schemeClr val="accent3"/>
                </a:solidFill>
              </a:rPr>
              <a:t>TEST ÇÖZME </a:t>
            </a:r>
            <a:br>
              <a:rPr lang="tr-TR" sz="8800" b="1" dirty="0" smtClean="0">
                <a:solidFill>
                  <a:schemeClr val="accent3"/>
                </a:solidFill>
              </a:rPr>
            </a:br>
            <a:r>
              <a:rPr lang="tr-TR" sz="8800" b="1" dirty="0" smtClean="0">
                <a:solidFill>
                  <a:schemeClr val="accent3"/>
                </a:solidFill>
              </a:rPr>
              <a:t>TEKNİKLERİ</a:t>
            </a:r>
            <a:endParaRPr lang="en-US" sz="8800" b="1" dirty="0">
              <a:solidFill>
                <a:schemeClr val="accent3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37ADA-FE03-4EF7-8F15-3521BBE76F4D}" type="slidenum">
              <a:rPr lang="en-US" smtClean="0"/>
              <a:pPr/>
              <a:t>1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1265383" y="1781675"/>
            <a:ext cx="2859380" cy="4197018"/>
            <a:chOff x="2993937" y="1939592"/>
            <a:chExt cx="2859380" cy="4197018"/>
          </a:xfrm>
        </p:grpSpPr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3012673" y="1973807"/>
              <a:ext cx="2819463" cy="254818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2993937" y="1939592"/>
              <a:ext cx="2859380" cy="76576"/>
            </a:xfrm>
            <a:custGeom>
              <a:avLst/>
              <a:gdLst>
                <a:gd name="T0" fmla="*/ 1484 w 1484"/>
                <a:gd name="T1" fmla="*/ 20 h 40"/>
                <a:gd name="T2" fmla="*/ 1464 w 1484"/>
                <a:gd name="T3" fmla="*/ 40 h 40"/>
                <a:gd name="T4" fmla="*/ 20 w 1484"/>
                <a:gd name="T5" fmla="*/ 40 h 40"/>
                <a:gd name="T6" fmla="*/ 0 w 1484"/>
                <a:gd name="T7" fmla="*/ 20 h 40"/>
                <a:gd name="T8" fmla="*/ 0 w 1484"/>
                <a:gd name="T9" fmla="*/ 20 h 40"/>
                <a:gd name="T10" fmla="*/ 20 w 1484"/>
                <a:gd name="T11" fmla="*/ 0 h 40"/>
                <a:gd name="T12" fmla="*/ 1464 w 1484"/>
                <a:gd name="T13" fmla="*/ 0 h 40"/>
                <a:gd name="T14" fmla="*/ 1484 w 1484"/>
                <a:gd name="T15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84" h="40">
                  <a:moveTo>
                    <a:pt x="1484" y="20"/>
                  </a:moveTo>
                  <a:cubicBezTo>
                    <a:pt x="1484" y="31"/>
                    <a:pt x="1475" y="40"/>
                    <a:pt x="1464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9" y="40"/>
                    <a:pt x="0" y="31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1464" y="0"/>
                    <a:pt x="1464" y="0"/>
                    <a:pt x="1464" y="0"/>
                  </a:cubicBezTo>
                  <a:cubicBezTo>
                    <a:pt x="1475" y="0"/>
                    <a:pt x="1484" y="9"/>
                    <a:pt x="1484" y="2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2993937" y="4482894"/>
              <a:ext cx="2859380" cy="79020"/>
            </a:xfrm>
            <a:custGeom>
              <a:avLst/>
              <a:gdLst>
                <a:gd name="T0" fmla="*/ 1484 w 1484"/>
                <a:gd name="T1" fmla="*/ 20 h 41"/>
                <a:gd name="T2" fmla="*/ 1464 w 1484"/>
                <a:gd name="T3" fmla="*/ 41 h 41"/>
                <a:gd name="T4" fmla="*/ 20 w 1484"/>
                <a:gd name="T5" fmla="*/ 41 h 41"/>
                <a:gd name="T6" fmla="*/ 0 w 1484"/>
                <a:gd name="T7" fmla="*/ 20 h 41"/>
                <a:gd name="T8" fmla="*/ 0 w 1484"/>
                <a:gd name="T9" fmla="*/ 20 h 41"/>
                <a:gd name="T10" fmla="*/ 20 w 1484"/>
                <a:gd name="T11" fmla="*/ 0 h 41"/>
                <a:gd name="T12" fmla="*/ 1464 w 1484"/>
                <a:gd name="T13" fmla="*/ 0 h 41"/>
                <a:gd name="T14" fmla="*/ 1484 w 1484"/>
                <a:gd name="T15" fmla="*/ 2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84" h="41">
                  <a:moveTo>
                    <a:pt x="1484" y="20"/>
                  </a:moveTo>
                  <a:cubicBezTo>
                    <a:pt x="1484" y="32"/>
                    <a:pt x="1475" y="41"/>
                    <a:pt x="1464" y="41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9" y="41"/>
                    <a:pt x="0" y="32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1464" y="0"/>
                    <a:pt x="1464" y="0"/>
                    <a:pt x="1464" y="0"/>
                  </a:cubicBezTo>
                  <a:cubicBezTo>
                    <a:pt x="1475" y="0"/>
                    <a:pt x="1484" y="9"/>
                    <a:pt x="1484" y="2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4385339" y="4482894"/>
              <a:ext cx="76576" cy="1653716"/>
            </a:xfrm>
            <a:custGeom>
              <a:avLst/>
              <a:gdLst>
                <a:gd name="T0" fmla="*/ 20 w 40"/>
                <a:gd name="T1" fmla="*/ 858 h 858"/>
                <a:gd name="T2" fmla="*/ 0 w 40"/>
                <a:gd name="T3" fmla="*/ 838 h 858"/>
                <a:gd name="T4" fmla="*/ 0 w 40"/>
                <a:gd name="T5" fmla="*/ 20 h 858"/>
                <a:gd name="T6" fmla="*/ 20 w 40"/>
                <a:gd name="T7" fmla="*/ 0 h 858"/>
                <a:gd name="T8" fmla="*/ 20 w 40"/>
                <a:gd name="T9" fmla="*/ 0 h 858"/>
                <a:gd name="T10" fmla="*/ 40 w 40"/>
                <a:gd name="T11" fmla="*/ 20 h 858"/>
                <a:gd name="T12" fmla="*/ 40 w 40"/>
                <a:gd name="T13" fmla="*/ 838 h 858"/>
                <a:gd name="T14" fmla="*/ 20 w 40"/>
                <a:gd name="T15" fmla="*/ 858 h 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858">
                  <a:moveTo>
                    <a:pt x="20" y="858"/>
                  </a:moveTo>
                  <a:cubicBezTo>
                    <a:pt x="9" y="858"/>
                    <a:pt x="0" y="849"/>
                    <a:pt x="0" y="838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838"/>
                    <a:pt x="40" y="838"/>
                    <a:pt x="40" y="838"/>
                  </a:cubicBezTo>
                  <a:cubicBezTo>
                    <a:pt x="40" y="849"/>
                    <a:pt x="31" y="858"/>
                    <a:pt x="20" y="85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4737263" y="4513850"/>
              <a:ext cx="553139" cy="1591804"/>
            </a:xfrm>
            <a:custGeom>
              <a:avLst/>
              <a:gdLst>
                <a:gd name="T0" fmla="*/ 270 w 287"/>
                <a:gd name="T1" fmla="*/ 823 h 826"/>
                <a:gd name="T2" fmla="*/ 245 w 287"/>
                <a:gd name="T3" fmla="*/ 809 h 826"/>
                <a:gd name="T4" fmla="*/ 3 w 287"/>
                <a:gd name="T5" fmla="*/ 29 h 826"/>
                <a:gd name="T6" fmla="*/ 16 w 287"/>
                <a:gd name="T7" fmla="*/ 4 h 826"/>
                <a:gd name="T8" fmla="*/ 16 w 287"/>
                <a:gd name="T9" fmla="*/ 4 h 826"/>
                <a:gd name="T10" fmla="*/ 41 w 287"/>
                <a:gd name="T11" fmla="*/ 17 h 826"/>
                <a:gd name="T12" fmla="*/ 283 w 287"/>
                <a:gd name="T13" fmla="*/ 798 h 826"/>
                <a:gd name="T14" fmla="*/ 270 w 287"/>
                <a:gd name="T15" fmla="*/ 823 h 8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7" h="826">
                  <a:moveTo>
                    <a:pt x="270" y="823"/>
                  </a:moveTo>
                  <a:cubicBezTo>
                    <a:pt x="260" y="826"/>
                    <a:pt x="248" y="820"/>
                    <a:pt x="245" y="809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0" y="18"/>
                    <a:pt x="6" y="7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27" y="0"/>
                    <a:pt x="38" y="6"/>
                    <a:pt x="41" y="17"/>
                  </a:cubicBezTo>
                  <a:cubicBezTo>
                    <a:pt x="283" y="798"/>
                    <a:pt x="283" y="798"/>
                    <a:pt x="283" y="798"/>
                  </a:cubicBezTo>
                  <a:cubicBezTo>
                    <a:pt x="287" y="808"/>
                    <a:pt x="281" y="819"/>
                    <a:pt x="270" y="82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3569886" y="4513850"/>
              <a:ext cx="554769" cy="1591804"/>
            </a:xfrm>
            <a:custGeom>
              <a:avLst/>
              <a:gdLst>
                <a:gd name="T0" fmla="*/ 17 w 288"/>
                <a:gd name="T1" fmla="*/ 823 h 826"/>
                <a:gd name="T2" fmla="*/ 42 w 288"/>
                <a:gd name="T3" fmla="*/ 809 h 826"/>
                <a:gd name="T4" fmla="*/ 284 w 288"/>
                <a:gd name="T5" fmla="*/ 29 h 826"/>
                <a:gd name="T6" fmla="*/ 271 w 288"/>
                <a:gd name="T7" fmla="*/ 4 h 826"/>
                <a:gd name="T8" fmla="*/ 271 w 288"/>
                <a:gd name="T9" fmla="*/ 4 h 826"/>
                <a:gd name="T10" fmla="*/ 246 w 288"/>
                <a:gd name="T11" fmla="*/ 17 h 826"/>
                <a:gd name="T12" fmla="*/ 4 w 288"/>
                <a:gd name="T13" fmla="*/ 798 h 826"/>
                <a:gd name="T14" fmla="*/ 17 w 288"/>
                <a:gd name="T15" fmla="*/ 823 h 8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8" h="826">
                  <a:moveTo>
                    <a:pt x="17" y="823"/>
                  </a:moveTo>
                  <a:cubicBezTo>
                    <a:pt x="28" y="826"/>
                    <a:pt x="39" y="820"/>
                    <a:pt x="42" y="809"/>
                  </a:cubicBezTo>
                  <a:cubicBezTo>
                    <a:pt x="284" y="29"/>
                    <a:pt x="284" y="29"/>
                    <a:pt x="284" y="29"/>
                  </a:cubicBezTo>
                  <a:cubicBezTo>
                    <a:pt x="288" y="18"/>
                    <a:pt x="282" y="7"/>
                    <a:pt x="271" y="4"/>
                  </a:cubicBezTo>
                  <a:cubicBezTo>
                    <a:pt x="271" y="4"/>
                    <a:pt x="271" y="4"/>
                    <a:pt x="271" y="4"/>
                  </a:cubicBezTo>
                  <a:cubicBezTo>
                    <a:pt x="260" y="0"/>
                    <a:pt x="249" y="6"/>
                    <a:pt x="246" y="17"/>
                  </a:cubicBezTo>
                  <a:cubicBezTo>
                    <a:pt x="4" y="798"/>
                    <a:pt x="4" y="798"/>
                    <a:pt x="4" y="798"/>
                  </a:cubicBezTo>
                  <a:cubicBezTo>
                    <a:pt x="0" y="808"/>
                    <a:pt x="6" y="819"/>
                    <a:pt x="17" y="82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102"/>
            <p:cNvSpPr>
              <a:spLocks noEditPoints="1"/>
            </p:cNvSpPr>
            <p:nvPr/>
          </p:nvSpPr>
          <p:spPr bwMode="auto">
            <a:xfrm>
              <a:off x="3539343" y="3093457"/>
              <a:ext cx="387383" cy="332044"/>
            </a:xfrm>
            <a:custGeom>
              <a:avLst/>
              <a:gdLst>
                <a:gd name="T0" fmla="*/ 4 w 94"/>
                <a:gd name="T1" fmla="*/ 19 h 81"/>
                <a:gd name="T2" fmla="*/ 46 w 94"/>
                <a:gd name="T3" fmla="*/ 19 h 81"/>
                <a:gd name="T4" fmla="*/ 50 w 94"/>
                <a:gd name="T5" fmla="*/ 16 h 81"/>
                <a:gd name="T6" fmla="*/ 73 w 94"/>
                <a:gd name="T7" fmla="*/ 0 h 81"/>
                <a:gd name="T8" fmla="*/ 73 w 94"/>
                <a:gd name="T9" fmla="*/ 33 h 81"/>
                <a:gd name="T10" fmla="*/ 73 w 94"/>
                <a:gd name="T11" fmla="*/ 66 h 81"/>
                <a:gd name="T12" fmla="*/ 50 w 94"/>
                <a:gd name="T13" fmla="*/ 49 h 81"/>
                <a:gd name="T14" fmla="*/ 46 w 94"/>
                <a:gd name="T15" fmla="*/ 47 h 81"/>
                <a:gd name="T16" fmla="*/ 33 w 94"/>
                <a:gd name="T17" fmla="*/ 47 h 81"/>
                <a:gd name="T18" fmla="*/ 40 w 94"/>
                <a:gd name="T19" fmla="*/ 70 h 81"/>
                <a:gd name="T20" fmla="*/ 45 w 94"/>
                <a:gd name="T21" fmla="*/ 70 h 81"/>
                <a:gd name="T22" fmla="*/ 45 w 94"/>
                <a:gd name="T23" fmla="*/ 81 h 81"/>
                <a:gd name="T24" fmla="*/ 43 w 94"/>
                <a:gd name="T25" fmla="*/ 81 h 81"/>
                <a:gd name="T26" fmla="*/ 21 w 94"/>
                <a:gd name="T27" fmla="*/ 81 h 81"/>
                <a:gd name="T28" fmla="*/ 11 w 94"/>
                <a:gd name="T29" fmla="*/ 47 h 81"/>
                <a:gd name="T30" fmla="*/ 4 w 94"/>
                <a:gd name="T31" fmla="*/ 47 h 81"/>
                <a:gd name="T32" fmla="*/ 4 w 94"/>
                <a:gd name="T33" fmla="*/ 19 h 81"/>
                <a:gd name="T34" fmla="*/ 87 w 94"/>
                <a:gd name="T35" fmla="*/ 23 h 81"/>
                <a:gd name="T36" fmla="*/ 94 w 94"/>
                <a:gd name="T37" fmla="*/ 33 h 81"/>
                <a:gd name="T38" fmla="*/ 87 w 94"/>
                <a:gd name="T39" fmla="*/ 43 h 81"/>
                <a:gd name="T40" fmla="*/ 87 w 94"/>
                <a:gd name="T41" fmla="*/ 66 h 81"/>
                <a:gd name="T42" fmla="*/ 78 w 94"/>
                <a:gd name="T43" fmla="*/ 66 h 81"/>
                <a:gd name="T44" fmla="*/ 78 w 94"/>
                <a:gd name="T45" fmla="*/ 0 h 81"/>
                <a:gd name="T46" fmla="*/ 87 w 94"/>
                <a:gd name="T47" fmla="*/ 0 h 81"/>
                <a:gd name="T48" fmla="*/ 87 w 94"/>
                <a:gd name="T49" fmla="*/ 23 h 81"/>
                <a:gd name="T50" fmla="*/ 46 w 94"/>
                <a:gd name="T51" fmla="*/ 49 h 81"/>
                <a:gd name="T52" fmla="*/ 37 w 94"/>
                <a:gd name="T53" fmla="*/ 49 h 81"/>
                <a:gd name="T54" fmla="*/ 40 w 94"/>
                <a:gd name="T55" fmla="*/ 61 h 81"/>
                <a:gd name="T56" fmla="*/ 43 w 94"/>
                <a:gd name="T57" fmla="*/ 61 h 81"/>
                <a:gd name="T58" fmla="*/ 43 w 94"/>
                <a:gd name="T59" fmla="*/ 57 h 81"/>
                <a:gd name="T60" fmla="*/ 46 w 94"/>
                <a:gd name="T61" fmla="*/ 49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4" h="81">
                  <a:moveTo>
                    <a:pt x="4" y="19"/>
                  </a:moveTo>
                  <a:cubicBezTo>
                    <a:pt x="46" y="19"/>
                    <a:pt x="46" y="19"/>
                    <a:pt x="46" y="19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33"/>
                    <a:pt x="73" y="33"/>
                    <a:pt x="73" y="33"/>
                  </a:cubicBezTo>
                  <a:cubicBezTo>
                    <a:pt x="73" y="66"/>
                    <a:pt x="73" y="66"/>
                    <a:pt x="73" y="66"/>
                  </a:cubicBezTo>
                  <a:cubicBezTo>
                    <a:pt x="50" y="49"/>
                    <a:pt x="50" y="49"/>
                    <a:pt x="50" y="49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21" y="81"/>
                    <a:pt x="21" y="81"/>
                    <a:pt x="21" y="81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0" y="37"/>
                    <a:pt x="0" y="28"/>
                    <a:pt x="4" y="19"/>
                  </a:cubicBezTo>
                  <a:close/>
                  <a:moveTo>
                    <a:pt x="87" y="23"/>
                  </a:moveTo>
                  <a:cubicBezTo>
                    <a:pt x="91" y="24"/>
                    <a:pt x="94" y="28"/>
                    <a:pt x="94" y="33"/>
                  </a:cubicBezTo>
                  <a:cubicBezTo>
                    <a:pt x="94" y="38"/>
                    <a:pt x="91" y="42"/>
                    <a:pt x="87" y="43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7" y="23"/>
                    <a:pt x="87" y="23"/>
                    <a:pt x="87" y="23"/>
                  </a:cubicBezTo>
                  <a:close/>
                  <a:moveTo>
                    <a:pt x="46" y="49"/>
                  </a:moveTo>
                  <a:cubicBezTo>
                    <a:pt x="37" y="49"/>
                    <a:pt x="37" y="49"/>
                    <a:pt x="37" y="49"/>
                  </a:cubicBezTo>
                  <a:cubicBezTo>
                    <a:pt x="40" y="61"/>
                    <a:pt x="40" y="61"/>
                    <a:pt x="40" y="61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43" y="57"/>
                    <a:pt x="43" y="57"/>
                    <a:pt x="43" y="57"/>
                  </a:cubicBezTo>
                  <a:lnTo>
                    <a:pt x="46" y="4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5" name="Freeform 104"/>
            <p:cNvSpPr>
              <a:spLocks noEditPoints="1"/>
            </p:cNvSpPr>
            <p:nvPr/>
          </p:nvSpPr>
          <p:spPr bwMode="auto">
            <a:xfrm>
              <a:off x="3547945" y="2204352"/>
              <a:ext cx="448449" cy="362576"/>
            </a:xfrm>
            <a:custGeom>
              <a:avLst/>
              <a:gdLst>
                <a:gd name="T0" fmla="*/ 86 w 109"/>
                <a:gd name="T1" fmla="*/ 88 h 88"/>
                <a:gd name="T2" fmla="*/ 84 w 109"/>
                <a:gd name="T3" fmla="*/ 44 h 88"/>
                <a:gd name="T4" fmla="*/ 80 w 109"/>
                <a:gd name="T5" fmla="*/ 71 h 88"/>
                <a:gd name="T6" fmla="*/ 109 w 109"/>
                <a:gd name="T7" fmla="*/ 0 h 88"/>
                <a:gd name="T8" fmla="*/ 92 w 109"/>
                <a:gd name="T9" fmla="*/ 33 h 88"/>
                <a:gd name="T10" fmla="*/ 80 w 109"/>
                <a:gd name="T11" fmla="*/ 25 h 88"/>
                <a:gd name="T12" fmla="*/ 67 w 109"/>
                <a:gd name="T13" fmla="*/ 68 h 88"/>
                <a:gd name="T14" fmla="*/ 37 w 109"/>
                <a:gd name="T15" fmla="*/ 73 h 88"/>
                <a:gd name="T16" fmla="*/ 19 w 109"/>
                <a:gd name="T17" fmla="*/ 63 h 88"/>
                <a:gd name="T18" fmla="*/ 0 w 109"/>
                <a:gd name="T19" fmla="*/ 56 h 88"/>
                <a:gd name="T20" fmla="*/ 25 w 109"/>
                <a:gd name="T21" fmla="*/ 48 h 88"/>
                <a:gd name="T22" fmla="*/ 30 w 109"/>
                <a:gd name="T23" fmla="*/ 57 h 88"/>
                <a:gd name="T24" fmla="*/ 44 w 109"/>
                <a:gd name="T25" fmla="*/ 29 h 88"/>
                <a:gd name="T26" fmla="*/ 66 w 109"/>
                <a:gd name="T27" fmla="*/ 50 h 88"/>
                <a:gd name="T28" fmla="*/ 68 w 109"/>
                <a:gd name="T29" fmla="*/ 18 h 88"/>
                <a:gd name="T30" fmla="*/ 78 w 109"/>
                <a:gd name="T31" fmla="*/ 12 h 88"/>
                <a:gd name="T32" fmla="*/ 90 w 109"/>
                <a:gd name="T33" fmla="*/ 1 h 88"/>
                <a:gd name="T34" fmla="*/ 22 w 109"/>
                <a:gd name="T35" fmla="*/ 88 h 88"/>
                <a:gd name="T36" fmla="*/ 29 w 109"/>
                <a:gd name="T37" fmla="*/ 80 h 88"/>
                <a:gd name="T38" fmla="*/ 22 w 109"/>
                <a:gd name="T39" fmla="*/ 79 h 88"/>
                <a:gd name="T40" fmla="*/ 11 w 109"/>
                <a:gd name="T41" fmla="*/ 88 h 88"/>
                <a:gd name="T42" fmla="*/ 17 w 109"/>
                <a:gd name="T43" fmla="*/ 71 h 88"/>
                <a:gd name="T44" fmla="*/ 11 w 109"/>
                <a:gd name="T45" fmla="*/ 73 h 88"/>
                <a:gd name="T46" fmla="*/ 34 w 109"/>
                <a:gd name="T47" fmla="*/ 88 h 88"/>
                <a:gd name="T48" fmla="*/ 40 w 109"/>
                <a:gd name="T49" fmla="*/ 79 h 88"/>
                <a:gd name="T50" fmla="*/ 34 w 109"/>
                <a:gd name="T51" fmla="*/ 80 h 88"/>
                <a:gd name="T52" fmla="*/ 45 w 109"/>
                <a:gd name="T53" fmla="*/ 88 h 88"/>
                <a:gd name="T54" fmla="*/ 52 w 109"/>
                <a:gd name="T55" fmla="*/ 63 h 88"/>
                <a:gd name="T56" fmla="*/ 45 w 109"/>
                <a:gd name="T57" fmla="*/ 69 h 88"/>
                <a:gd name="T58" fmla="*/ 57 w 109"/>
                <a:gd name="T59" fmla="*/ 88 h 88"/>
                <a:gd name="T60" fmla="*/ 63 w 109"/>
                <a:gd name="T61" fmla="*/ 73 h 88"/>
                <a:gd name="T62" fmla="*/ 57 w 109"/>
                <a:gd name="T63" fmla="*/ 88 h 88"/>
                <a:gd name="T64" fmla="*/ 75 w 109"/>
                <a:gd name="T65" fmla="*/ 88 h 88"/>
                <a:gd name="T66" fmla="*/ 68 w 109"/>
                <a:gd name="T67" fmla="*/ 75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9" h="88">
                  <a:moveTo>
                    <a:pt x="80" y="88"/>
                  </a:moveTo>
                  <a:cubicBezTo>
                    <a:pt x="86" y="88"/>
                    <a:pt x="86" y="88"/>
                    <a:pt x="86" y="88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4" y="44"/>
                    <a:pt x="84" y="44"/>
                    <a:pt x="84" y="44"/>
                  </a:cubicBezTo>
                  <a:cubicBezTo>
                    <a:pt x="82" y="70"/>
                    <a:pt x="82" y="70"/>
                    <a:pt x="82" y="70"/>
                  </a:cubicBezTo>
                  <a:cubicBezTo>
                    <a:pt x="80" y="71"/>
                    <a:pt x="80" y="71"/>
                    <a:pt x="80" y="71"/>
                  </a:cubicBezTo>
                  <a:cubicBezTo>
                    <a:pt x="80" y="88"/>
                    <a:pt x="80" y="88"/>
                    <a:pt x="80" y="88"/>
                  </a:cubicBezTo>
                  <a:close/>
                  <a:moveTo>
                    <a:pt x="109" y="0"/>
                  </a:moveTo>
                  <a:cubicBezTo>
                    <a:pt x="100" y="17"/>
                    <a:pt x="100" y="17"/>
                    <a:pt x="100" y="17"/>
                  </a:cubicBezTo>
                  <a:cubicBezTo>
                    <a:pt x="92" y="33"/>
                    <a:pt x="92" y="33"/>
                    <a:pt x="92" y="33"/>
                  </a:cubicBezTo>
                  <a:cubicBezTo>
                    <a:pt x="84" y="22"/>
                    <a:pt x="84" y="22"/>
                    <a:pt x="84" y="22"/>
                  </a:cubicBezTo>
                  <a:cubicBezTo>
                    <a:pt x="80" y="25"/>
                    <a:pt x="80" y="25"/>
                    <a:pt x="80" y="25"/>
                  </a:cubicBezTo>
                  <a:cubicBezTo>
                    <a:pt x="77" y="64"/>
                    <a:pt x="77" y="64"/>
                    <a:pt x="77" y="64"/>
                  </a:cubicBezTo>
                  <a:cubicBezTo>
                    <a:pt x="67" y="68"/>
                    <a:pt x="67" y="68"/>
                    <a:pt x="67" y="68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37" y="73"/>
                    <a:pt x="37" y="73"/>
                    <a:pt x="37" y="73"/>
                  </a:cubicBezTo>
                  <a:cubicBezTo>
                    <a:pt x="26" y="73"/>
                    <a:pt x="26" y="73"/>
                    <a:pt x="26" y="73"/>
                  </a:cubicBezTo>
                  <a:cubicBezTo>
                    <a:pt x="19" y="63"/>
                    <a:pt x="19" y="63"/>
                    <a:pt x="19" y="63"/>
                  </a:cubicBezTo>
                  <a:cubicBezTo>
                    <a:pt x="4" y="67"/>
                    <a:pt x="4" y="67"/>
                    <a:pt x="4" y="67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20" y="50"/>
                    <a:pt x="20" y="50"/>
                    <a:pt x="20" y="50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52"/>
                    <a:pt x="27" y="52"/>
                    <a:pt x="27" y="52"/>
                  </a:cubicBezTo>
                  <a:cubicBezTo>
                    <a:pt x="30" y="57"/>
                    <a:pt x="30" y="57"/>
                    <a:pt x="30" y="57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4" y="29"/>
                    <a:pt x="44" y="29"/>
                    <a:pt x="44" y="29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66" y="50"/>
                    <a:pt x="66" y="50"/>
                    <a:pt x="66" y="50"/>
                  </a:cubicBezTo>
                  <a:cubicBezTo>
                    <a:pt x="68" y="21"/>
                    <a:pt x="68" y="21"/>
                    <a:pt x="68" y="21"/>
                  </a:cubicBezTo>
                  <a:cubicBezTo>
                    <a:pt x="68" y="18"/>
                    <a:pt x="68" y="18"/>
                    <a:pt x="68" y="18"/>
                  </a:cubicBezTo>
                  <a:cubicBezTo>
                    <a:pt x="71" y="16"/>
                    <a:pt x="71" y="16"/>
                    <a:pt x="71" y="16"/>
                  </a:cubicBezTo>
                  <a:cubicBezTo>
                    <a:pt x="78" y="12"/>
                    <a:pt x="78" y="12"/>
                    <a:pt x="78" y="12"/>
                  </a:cubicBezTo>
                  <a:cubicBezTo>
                    <a:pt x="72" y="2"/>
                    <a:pt x="72" y="2"/>
                    <a:pt x="72" y="2"/>
                  </a:cubicBezTo>
                  <a:cubicBezTo>
                    <a:pt x="90" y="1"/>
                    <a:pt x="90" y="1"/>
                    <a:pt x="90" y="1"/>
                  </a:cubicBezTo>
                  <a:cubicBezTo>
                    <a:pt x="109" y="0"/>
                    <a:pt x="109" y="0"/>
                    <a:pt x="109" y="0"/>
                  </a:cubicBezTo>
                  <a:close/>
                  <a:moveTo>
                    <a:pt x="22" y="88"/>
                  </a:moveTo>
                  <a:cubicBezTo>
                    <a:pt x="24" y="88"/>
                    <a:pt x="27" y="88"/>
                    <a:pt x="29" y="88"/>
                  </a:cubicBezTo>
                  <a:cubicBezTo>
                    <a:pt x="29" y="80"/>
                    <a:pt x="29" y="80"/>
                    <a:pt x="29" y="80"/>
                  </a:cubicBezTo>
                  <a:cubicBezTo>
                    <a:pt x="23" y="81"/>
                    <a:pt x="23" y="81"/>
                    <a:pt x="23" y="81"/>
                  </a:cubicBezTo>
                  <a:cubicBezTo>
                    <a:pt x="22" y="79"/>
                    <a:pt x="22" y="79"/>
                    <a:pt x="22" y="79"/>
                  </a:cubicBezTo>
                  <a:cubicBezTo>
                    <a:pt x="22" y="88"/>
                    <a:pt x="22" y="88"/>
                    <a:pt x="22" y="88"/>
                  </a:cubicBezTo>
                  <a:close/>
                  <a:moveTo>
                    <a:pt x="11" y="88"/>
                  </a:moveTo>
                  <a:cubicBezTo>
                    <a:pt x="17" y="88"/>
                    <a:pt x="17" y="88"/>
                    <a:pt x="17" y="88"/>
                  </a:cubicBezTo>
                  <a:cubicBezTo>
                    <a:pt x="17" y="71"/>
                    <a:pt x="17" y="71"/>
                    <a:pt x="17" y="71"/>
                  </a:cubicBezTo>
                  <a:cubicBezTo>
                    <a:pt x="17" y="71"/>
                    <a:pt x="17" y="71"/>
                    <a:pt x="17" y="71"/>
                  </a:cubicBezTo>
                  <a:cubicBezTo>
                    <a:pt x="11" y="73"/>
                    <a:pt x="11" y="73"/>
                    <a:pt x="11" y="73"/>
                  </a:cubicBezTo>
                  <a:cubicBezTo>
                    <a:pt x="11" y="88"/>
                    <a:pt x="11" y="88"/>
                    <a:pt x="11" y="88"/>
                  </a:cubicBezTo>
                  <a:close/>
                  <a:moveTo>
                    <a:pt x="34" y="88"/>
                  </a:moveTo>
                  <a:cubicBezTo>
                    <a:pt x="36" y="88"/>
                    <a:pt x="38" y="88"/>
                    <a:pt x="40" y="88"/>
                  </a:cubicBezTo>
                  <a:cubicBezTo>
                    <a:pt x="40" y="79"/>
                    <a:pt x="40" y="79"/>
                    <a:pt x="40" y="79"/>
                  </a:cubicBezTo>
                  <a:cubicBezTo>
                    <a:pt x="40" y="80"/>
                    <a:pt x="40" y="80"/>
                    <a:pt x="40" y="80"/>
                  </a:cubicBezTo>
                  <a:cubicBezTo>
                    <a:pt x="34" y="80"/>
                    <a:pt x="34" y="80"/>
                    <a:pt x="34" y="80"/>
                  </a:cubicBezTo>
                  <a:cubicBezTo>
                    <a:pt x="34" y="88"/>
                    <a:pt x="34" y="88"/>
                    <a:pt x="34" y="88"/>
                  </a:cubicBezTo>
                  <a:close/>
                  <a:moveTo>
                    <a:pt x="45" y="88"/>
                  </a:moveTo>
                  <a:cubicBezTo>
                    <a:pt x="47" y="88"/>
                    <a:pt x="50" y="88"/>
                    <a:pt x="52" y="88"/>
                  </a:cubicBezTo>
                  <a:cubicBezTo>
                    <a:pt x="52" y="63"/>
                    <a:pt x="52" y="63"/>
                    <a:pt x="52" y="63"/>
                  </a:cubicBezTo>
                  <a:cubicBezTo>
                    <a:pt x="49" y="60"/>
                    <a:pt x="49" y="60"/>
                    <a:pt x="49" y="60"/>
                  </a:cubicBezTo>
                  <a:cubicBezTo>
                    <a:pt x="45" y="69"/>
                    <a:pt x="45" y="69"/>
                    <a:pt x="45" y="69"/>
                  </a:cubicBezTo>
                  <a:cubicBezTo>
                    <a:pt x="45" y="88"/>
                    <a:pt x="45" y="88"/>
                    <a:pt x="45" y="88"/>
                  </a:cubicBezTo>
                  <a:close/>
                  <a:moveTo>
                    <a:pt x="57" y="88"/>
                  </a:moveTo>
                  <a:cubicBezTo>
                    <a:pt x="59" y="88"/>
                    <a:pt x="61" y="88"/>
                    <a:pt x="63" y="88"/>
                  </a:cubicBezTo>
                  <a:cubicBezTo>
                    <a:pt x="63" y="73"/>
                    <a:pt x="63" y="73"/>
                    <a:pt x="63" y="73"/>
                  </a:cubicBezTo>
                  <a:cubicBezTo>
                    <a:pt x="57" y="67"/>
                    <a:pt x="57" y="67"/>
                    <a:pt x="57" y="67"/>
                  </a:cubicBezTo>
                  <a:cubicBezTo>
                    <a:pt x="57" y="88"/>
                    <a:pt x="57" y="88"/>
                    <a:pt x="57" y="88"/>
                  </a:cubicBezTo>
                  <a:close/>
                  <a:moveTo>
                    <a:pt x="68" y="88"/>
                  </a:moveTo>
                  <a:cubicBezTo>
                    <a:pt x="70" y="88"/>
                    <a:pt x="73" y="88"/>
                    <a:pt x="75" y="88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68" y="75"/>
                    <a:pt x="68" y="75"/>
                    <a:pt x="68" y="75"/>
                  </a:cubicBezTo>
                  <a:lnTo>
                    <a:pt x="68" y="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4311947" y="2179357"/>
              <a:ext cx="73186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r-TR" sz="2000" dirty="0" smtClean="0">
                  <a:solidFill>
                    <a:schemeClr val="tx1">
                      <a:lumMod val="90000"/>
                      <a:lumOff val="10000"/>
                    </a:schemeClr>
                  </a:solidFill>
                </a:rPr>
                <a:t>Sınav</a:t>
              </a:r>
              <a:endParaRPr lang="en-US" sz="2000" dirty="0">
                <a:solidFill>
                  <a:schemeClr val="tx1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4082450" y="3908777"/>
              <a:ext cx="89030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r-TR" sz="2000" dirty="0" smtClean="0">
                  <a:solidFill>
                    <a:schemeClr val="tx1">
                      <a:lumMod val="90000"/>
                      <a:lumOff val="10000"/>
                    </a:schemeClr>
                  </a:solidFill>
                </a:rPr>
                <a:t>Zaman</a:t>
              </a:r>
              <a:endParaRPr lang="en-US" sz="2000" dirty="0">
                <a:solidFill>
                  <a:schemeClr val="tx1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109" name="Freeform 108"/>
            <p:cNvSpPr>
              <a:spLocks noEditPoints="1"/>
            </p:cNvSpPr>
            <p:nvPr/>
          </p:nvSpPr>
          <p:spPr bwMode="auto">
            <a:xfrm>
              <a:off x="3617613" y="3952030"/>
              <a:ext cx="309113" cy="316998"/>
            </a:xfrm>
            <a:custGeom>
              <a:avLst/>
              <a:gdLst>
                <a:gd name="T0" fmla="*/ 80 w 91"/>
                <a:gd name="T1" fmla="*/ 44 h 93"/>
                <a:gd name="T2" fmla="*/ 87 w 91"/>
                <a:gd name="T3" fmla="*/ 37 h 93"/>
                <a:gd name="T4" fmla="*/ 87 w 91"/>
                <a:gd name="T5" fmla="*/ 23 h 93"/>
                <a:gd name="T6" fmla="*/ 68 w 91"/>
                <a:gd name="T7" fmla="*/ 4 h 93"/>
                <a:gd name="T8" fmla="*/ 54 w 91"/>
                <a:gd name="T9" fmla="*/ 4 h 93"/>
                <a:gd name="T10" fmla="*/ 47 w 91"/>
                <a:gd name="T11" fmla="*/ 11 h 93"/>
                <a:gd name="T12" fmla="*/ 80 w 91"/>
                <a:gd name="T13" fmla="*/ 44 h 93"/>
                <a:gd name="T14" fmla="*/ 52 w 91"/>
                <a:gd name="T15" fmla="*/ 23 h 93"/>
                <a:gd name="T16" fmla="*/ 68 w 91"/>
                <a:gd name="T17" fmla="*/ 39 h 93"/>
                <a:gd name="T18" fmla="*/ 77 w 91"/>
                <a:gd name="T19" fmla="*/ 48 h 93"/>
                <a:gd name="T20" fmla="*/ 43 w 91"/>
                <a:gd name="T21" fmla="*/ 81 h 93"/>
                <a:gd name="T22" fmla="*/ 34 w 91"/>
                <a:gd name="T23" fmla="*/ 73 h 93"/>
                <a:gd name="T24" fmla="*/ 19 w 91"/>
                <a:gd name="T25" fmla="*/ 59 h 93"/>
                <a:gd name="T26" fmla="*/ 41 w 91"/>
                <a:gd name="T27" fmla="*/ 37 h 93"/>
                <a:gd name="T28" fmla="*/ 39 w 91"/>
                <a:gd name="T29" fmla="*/ 34 h 93"/>
                <a:gd name="T30" fmla="*/ 16 w 91"/>
                <a:gd name="T31" fmla="*/ 57 h 93"/>
                <a:gd name="T32" fmla="*/ 10 w 91"/>
                <a:gd name="T33" fmla="*/ 48 h 93"/>
                <a:gd name="T34" fmla="*/ 43 w 91"/>
                <a:gd name="T35" fmla="*/ 14 h 93"/>
                <a:gd name="T36" fmla="*/ 52 w 91"/>
                <a:gd name="T37" fmla="*/ 23 h 93"/>
                <a:gd name="T38" fmla="*/ 4 w 91"/>
                <a:gd name="T39" fmla="*/ 69 h 93"/>
                <a:gd name="T40" fmla="*/ 0 w 91"/>
                <a:gd name="T41" fmla="*/ 86 h 93"/>
                <a:gd name="T42" fmla="*/ 6 w 91"/>
                <a:gd name="T43" fmla="*/ 93 h 93"/>
                <a:gd name="T44" fmla="*/ 24 w 91"/>
                <a:gd name="T45" fmla="*/ 89 h 93"/>
                <a:gd name="T46" fmla="*/ 4 w 91"/>
                <a:gd name="T47" fmla="*/ 69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1" h="93">
                  <a:moveTo>
                    <a:pt x="80" y="44"/>
                  </a:moveTo>
                  <a:cubicBezTo>
                    <a:pt x="87" y="37"/>
                    <a:pt x="87" y="37"/>
                    <a:pt x="87" y="37"/>
                  </a:cubicBezTo>
                  <a:cubicBezTo>
                    <a:pt x="91" y="33"/>
                    <a:pt x="91" y="27"/>
                    <a:pt x="87" y="23"/>
                  </a:cubicBezTo>
                  <a:cubicBezTo>
                    <a:pt x="68" y="4"/>
                    <a:pt x="68" y="4"/>
                    <a:pt x="68" y="4"/>
                  </a:cubicBezTo>
                  <a:cubicBezTo>
                    <a:pt x="64" y="0"/>
                    <a:pt x="58" y="0"/>
                    <a:pt x="54" y="4"/>
                  </a:cubicBezTo>
                  <a:cubicBezTo>
                    <a:pt x="47" y="11"/>
                    <a:pt x="47" y="11"/>
                    <a:pt x="47" y="11"/>
                  </a:cubicBezTo>
                  <a:cubicBezTo>
                    <a:pt x="80" y="44"/>
                    <a:pt x="80" y="44"/>
                    <a:pt x="80" y="44"/>
                  </a:cubicBezTo>
                  <a:close/>
                  <a:moveTo>
                    <a:pt x="52" y="23"/>
                  </a:moveTo>
                  <a:cubicBezTo>
                    <a:pt x="68" y="39"/>
                    <a:pt x="68" y="39"/>
                    <a:pt x="68" y="39"/>
                  </a:cubicBezTo>
                  <a:cubicBezTo>
                    <a:pt x="77" y="48"/>
                    <a:pt x="77" y="48"/>
                    <a:pt x="77" y="48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35" y="83"/>
                    <a:pt x="33" y="79"/>
                    <a:pt x="34" y="73"/>
                  </a:cubicBezTo>
                  <a:cubicBezTo>
                    <a:pt x="26" y="72"/>
                    <a:pt x="20" y="68"/>
                    <a:pt x="19" y="59"/>
                  </a:cubicBezTo>
                  <a:cubicBezTo>
                    <a:pt x="41" y="37"/>
                    <a:pt x="41" y="37"/>
                    <a:pt x="41" y="37"/>
                  </a:cubicBezTo>
                  <a:cubicBezTo>
                    <a:pt x="39" y="34"/>
                    <a:pt x="39" y="34"/>
                    <a:pt x="39" y="34"/>
                  </a:cubicBezTo>
                  <a:cubicBezTo>
                    <a:pt x="16" y="57"/>
                    <a:pt x="16" y="57"/>
                    <a:pt x="16" y="57"/>
                  </a:cubicBezTo>
                  <a:cubicBezTo>
                    <a:pt x="10" y="58"/>
                    <a:pt x="9" y="54"/>
                    <a:pt x="10" y="48"/>
                  </a:cubicBezTo>
                  <a:cubicBezTo>
                    <a:pt x="21" y="37"/>
                    <a:pt x="32" y="26"/>
                    <a:pt x="43" y="14"/>
                  </a:cubicBezTo>
                  <a:cubicBezTo>
                    <a:pt x="52" y="23"/>
                    <a:pt x="52" y="23"/>
                    <a:pt x="52" y="23"/>
                  </a:cubicBezTo>
                  <a:close/>
                  <a:moveTo>
                    <a:pt x="4" y="69"/>
                  </a:moveTo>
                  <a:cubicBezTo>
                    <a:pt x="0" y="86"/>
                    <a:pt x="0" y="86"/>
                    <a:pt x="0" y="86"/>
                  </a:cubicBezTo>
                  <a:cubicBezTo>
                    <a:pt x="6" y="93"/>
                    <a:pt x="6" y="93"/>
                    <a:pt x="6" y="93"/>
                  </a:cubicBezTo>
                  <a:cubicBezTo>
                    <a:pt x="24" y="89"/>
                    <a:pt x="24" y="89"/>
                    <a:pt x="24" y="89"/>
                  </a:cubicBezTo>
                  <a:lnTo>
                    <a:pt x="4" y="6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4082450" y="3054291"/>
              <a:ext cx="139794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r-TR" sz="2000" dirty="0" smtClean="0">
                  <a:solidFill>
                    <a:schemeClr val="tx1">
                      <a:lumMod val="90000"/>
                      <a:lumOff val="10000"/>
                    </a:schemeClr>
                  </a:solidFill>
                </a:rPr>
                <a:t>Motivasyon</a:t>
              </a:r>
              <a:endParaRPr lang="en-US" sz="2000" dirty="0">
                <a:solidFill>
                  <a:schemeClr val="tx1">
                    <a:lumMod val="90000"/>
                    <a:lumOff val="10000"/>
                  </a:schemeClr>
                </a:solidFill>
              </a:endParaRPr>
            </a:p>
          </p:txBody>
        </p:sp>
      </p:grpSp>
      <p:sp>
        <p:nvSpPr>
          <p:cNvPr id="91" name="90 Dikdörtgen"/>
          <p:cNvSpPr/>
          <p:nvPr/>
        </p:nvSpPr>
        <p:spPr>
          <a:xfrm>
            <a:off x="0" y="0"/>
            <a:ext cx="12192000" cy="133550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71892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23"/>
          <p:cNvSpPr txBox="1"/>
          <p:nvPr/>
        </p:nvSpPr>
        <p:spPr>
          <a:xfrm>
            <a:off x="1096343" y="5248603"/>
            <a:ext cx="2087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800" b="1" dirty="0" smtClean="0">
                <a:solidFill>
                  <a:schemeClr val="bg1"/>
                </a:solidFill>
                <a:latin typeface="+mj-lt"/>
              </a:rPr>
              <a:t>TESTING</a:t>
            </a:r>
            <a:endParaRPr lang="id-ID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582651" y="1517665"/>
            <a:ext cx="59195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 smtClean="0">
                <a:solidFill>
                  <a:schemeClr val="accent1">
                    <a:lumMod val="75000"/>
                  </a:schemeClr>
                </a:solidFill>
              </a:rPr>
              <a:t>Turlama Tekniğini </a:t>
            </a:r>
            <a:r>
              <a:rPr lang="tr-TR" sz="3600" b="1" dirty="0" smtClean="0">
                <a:solidFill>
                  <a:schemeClr val="accent1">
                    <a:lumMod val="75000"/>
                  </a:schemeClr>
                </a:solidFill>
              </a:rPr>
              <a:t>Kullanın</a:t>
            </a:r>
            <a:endParaRPr lang="id-ID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727028" y="2211611"/>
            <a:ext cx="577516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 smtClean="0"/>
              <a:t>Yapamadığınız </a:t>
            </a:r>
            <a:r>
              <a:rPr lang="tr-TR" sz="2800" dirty="0" smtClean="0"/>
              <a:t>ve </a:t>
            </a:r>
            <a:r>
              <a:rPr lang="tr-TR" sz="2800" dirty="0" smtClean="0"/>
              <a:t>zorlandığınız </a:t>
            </a:r>
            <a:r>
              <a:rPr lang="tr-TR" sz="2800" dirty="0" smtClean="0"/>
              <a:t>sorularda çok zaman </a:t>
            </a:r>
            <a:r>
              <a:rPr lang="tr-TR" sz="2800" dirty="0" smtClean="0"/>
              <a:t>kaybetmeyin, </a:t>
            </a:r>
            <a:r>
              <a:rPr lang="tr-TR" sz="2800" dirty="0" smtClean="0"/>
              <a:t>o soruları boş </a:t>
            </a:r>
            <a:r>
              <a:rPr lang="tr-TR" sz="2800" dirty="0" smtClean="0"/>
              <a:t>bırakın. </a:t>
            </a:r>
          </a:p>
          <a:p>
            <a:endParaRPr lang="tr-TR" sz="2800" dirty="0" smtClean="0"/>
          </a:p>
          <a:p>
            <a:r>
              <a:rPr lang="tr-TR" sz="2800" dirty="0" smtClean="0"/>
              <a:t>Test </a:t>
            </a:r>
            <a:r>
              <a:rPr lang="tr-TR" sz="2800" dirty="0" smtClean="0"/>
              <a:t>sonunda boş </a:t>
            </a:r>
            <a:r>
              <a:rPr lang="tr-TR" sz="2800" dirty="0" smtClean="0"/>
              <a:t>bıraktığınız </a:t>
            </a:r>
            <a:r>
              <a:rPr lang="tr-TR" sz="2800" dirty="0" smtClean="0"/>
              <a:t>sorulara tekrar </a:t>
            </a:r>
            <a:r>
              <a:rPr lang="tr-TR" sz="2800" dirty="0" smtClean="0"/>
              <a:t>dönün. </a:t>
            </a:r>
          </a:p>
          <a:p>
            <a:endParaRPr lang="tr-TR" sz="2800" dirty="0"/>
          </a:p>
          <a:p>
            <a:r>
              <a:rPr lang="tr-TR" sz="2800" dirty="0" smtClean="0"/>
              <a:t>Test </a:t>
            </a:r>
            <a:r>
              <a:rPr lang="tr-TR" sz="2800" dirty="0" smtClean="0"/>
              <a:t>çözerken bir soruya takılıp, çok zaman </a:t>
            </a:r>
            <a:r>
              <a:rPr lang="tr-TR" sz="2800" dirty="0" smtClean="0"/>
              <a:t>harcarsanız </a:t>
            </a:r>
            <a:r>
              <a:rPr lang="tr-TR" sz="2800" dirty="0" smtClean="0"/>
              <a:t>aynı alışkanlık sınavda da devam edecektir. </a:t>
            </a:r>
            <a:endParaRPr lang="en-US" sz="2800" b="1" dirty="0">
              <a:latin typeface="Signika Negative" pitchFamily="2" charset="0"/>
            </a:endParaRPr>
          </a:p>
        </p:txBody>
      </p:sp>
      <p:grpSp>
        <p:nvGrpSpPr>
          <p:cNvPr id="2" name="Group 70"/>
          <p:cNvGrpSpPr/>
          <p:nvPr/>
        </p:nvGrpSpPr>
        <p:grpSpPr>
          <a:xfrm>
            <a:off x="393712" y="5268685"/>
            <a:ext cx="452905" cy="451439"/>
            <a:chOff x="9053513" y="484188"/>
            <a:chExt cx="490538" cy="488950"/>
          </a:xfrm>
          <a:solidFill>
            <a:schemeClr val="bg1"/>
          </a:solidFill>
        </p:grpSpPr>
        <p:sp>
          <p:nvSpPr>
            <p:cNvPr id="72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0" name="29 Yuvarlatılmış Dikdörtgen"/>
          <p:cNvSpPr/>
          <p:nvPr/>
        </p:nvSpPr>
        <p:spPr>
          <a:xfrm>
            <a:off x="505327" y="1840831"/>
            <a:ext cx="4235116" cy="3850105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  <a:ln w="76200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92620" y="181996"/>
            <a:ext cx="10515600" cy="943431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>
                <a:solidFill>
                  <a:schemeClr val="bg1"/>
                </a:solidFill>
              </a:rPr>
              <a:t>Test Çözme Teknikleri</a:t>
            </a:r>
            <a:endParaRPr lang="id-ID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95496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23"/>
          <p:cNvSpPr txBox="1"/>
          <p:nvPr/>
        </p:nvSpPr>
        <p:spPr>
          <a:xfrm>
            <a:off x="1096343" y="5248603"/>
            <a:ext cx="2087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800" b="1" dirty="0" smtClean="0">
                <a:solidFill>
                  <a:schemeClr val="bg1"/>
                </a:solidFill>
                <a:latin typeface="+mj-lt"/>
              </a:rPr>
              <a:t>TESTING</a:t>
            </a:r>
            <a:endParaRPr lang="id-ID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596300" y="1363496"/>
            <a:ext cx="63181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 smtClean="0">
                <a:solidFill>
                  <a:schemeClr val="accent1">
                    <a:lumMod val="75000"/>
                  </a:schemeClr>
                </a:solidFill>
              </a:rPr>
              <a:t>Farklı Zorluk Seviyelerinde Testler </a:t>
            </a:r>
            <a:r>
              <a:rPr lang="tr-TR" sz="3600" b="1" dirty="0" smtClean="0">
                <a:solidFill>
                  <a:schemeClr val="accent1">
                    <a:lumMod val="75000"/>
                  </a:schemeClr>
                </a:solidFill>
              </a:rPr>
              <a:t>Çözün</a:t>
            </a:r>
            <a:endParaRPr lang="id-ID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727028" y="2661987"/>
            <a:ext cx="577516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 smtClean="0"/>
              <a:t>Sürekli olarak kolay veya zor kaynaklardan çözmeyin. </a:t>
            </a:r>
            <a:endParaRPr lang="tr-TR" sz="2800" dirty="0" smtClean="0"/>
          </a:p>
          <a:p>
            <a:endParaRPr lang="tr-TR" sz="2800" dirty="0"/>
          </a:p>
          <a:p>
            <a:r>
              <a:rPr lang="tr-TR" sz="2800" dirty="0" smtClean="0"/>
              <a:t>Sınavda </a:t>
            </a:r>
            <a:r>
              <a:rPr lang="tr-TR" sz="2800" dirty="0" smtClean="0"/>
              <a:t>kolay da, zor da sorular olacağı için farklı seviyelerde sorular çözün. </a:t>
            </a:r>
            <a:endParaRPr lang="en-US" sz="2800" b="1" dirty="0">
              <a:latin typeface="Signika Negative" pitchFamily="2" charset="0"/>
            </a:endParaRPr>
          </a:p>
        </p:txBody>
      </p:sp>
      <p:grpSp>
        <p:nvGrpSpPr>
          <p:cNvPr id="2" name="Group 70"/>
          <p:cNvGrpSpPr/>
          <p:nvPr/>
        </p:nvGrpSpPr>
        <p:grpSpPr>
          <a:xfrm>
            <a:off x="393712" y="5268685"/>
            <a:ext cx="452905" cy="451439"/>
            <a:chOff x="9053513" y="484188"/>
            <a:chExt cx="490538" cy="488950"/>
          </a:xfrm>
          <a:solidFill>
            <a:schemeClr val="bg1"/>
          </a:solidFill>
        </p:grpSpPr>
        <p:sp>
          <p:nvSpPr>
            <p:cNvPr id="72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0" name="29 Yuvarlatılmış Dikdörtgen"/>
          <p:cNvSpPr/>
          <p:nvPr/>
        </p:nvSpPr>
        <p:spPr>
          <a:xfrm>
            <a:off x="259307" y="1840831"/>
            <a:ext cx="4708478" cy="3340769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b="-15246"/>
            </a:stretch>
          </a:blipFill>
          <a:ln w="76200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92620" y="181996"/>
            <a:ext cx="10515600" cy="943431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>
                <a:solidFill>
                  <a:schemeClr val="bg1"/>
                </a:solidFill>
              </a:rPr>
              <a:t>Test Çözme Teknikleri</a:t>
            </a:r>
            <a:endParaRPr lang="id-ID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86715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23"/>
          <p:cNvSpPr txBox="1"/>
          <p:nvPr/>
        </p:nvSpPr>
        <p:spPr>
          <a:xfrm>
            <a:off x="1096343" y="5248603"/>
            <a:ext cx="2087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800" b="1" dirty="0" smtClean="0">
                <a:solidFill>
                  <a:schemeClr val="bg1"/>
                </a:solidFill>
                <a:latin typeface="+mj-lt"/>
              </a:rPr>
              <a:t>TESTING</a:t>
            </a:r>
            <a:endParaRPr lang="id-ID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727030" y="2053995"/>
            <a:ext cx="59195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Kaleminizi  </a:t>
            </a:r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Kullanın</a:t>
            </a:r>
            <a:endParaRPr lang="id-ID" sz="28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654840" y="2553529"/>
            <a:ext cx="577516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 smtClean="0"/>
              <a:t>İşlem gerektiren sorularda </a:t>
            </a:r>
            <a:r>
              <a:rPr lang="tr-TR" sz="2800" dirty="0" smtClean="0"/>
              <a:t>kaleminizi </a:t>
            </a:r>
            <a:r>
              <a:rPr lang="tr-TR" sz="2800" dirty="0" smtClean="0"/>
              <a:t>kullanın. </a:t>
            </a:r>
            <a:endParaRPr lang="tr-TR" sz="2800" dirty="0" smtClean="0"/>
          </a:p>
          <a:p>
            <a:endParaRPr lang="tr-TR" sz="2800" dirty="0"/>
          </a:p>
          <a:p>
            <a:r>
              <a:rPr lang="tr-TR" sz="2800" dirty="0" smtClean="0"/>
              <a:t>İşlemleri akıldan yapmanız </a:t>
            </a:r>
            <a:r>
              <a:rPr lang="tr-TR" sz="2800" dirty="0" smtClean="0"/>
              <a:t>hata yapma olasılığını artırır.</a:t>
            </a:r>
            <a:endParaRPr lang="en-US" sz="2800" b="1" dirty="0">
              <a:latin typeface="Signika Negative" pitchFamily="2" charset="0"/>
            </a:endParaRPr>
          </a:p>
        </p:txBody>
      </p:sp>
      <p:grpSp>
        <p:nvGrpSpPr>
          <p:cNvPr id="2" name="Group 70"/>
          <p:cNvGrpSpPr/>
          <p:nvPr/>
        </p:nvGrpSpPr>
        <p:grpSpPr>
          <a:xfrm>
            <a:off x="393712" y="5268685"/>
            <a:ext cx="452905" cy="451439"/>
            <a:chOff x="9053513" y="484188"/>
            <a:chExt cx="490538" cy="488950"/>
          </a:xfrm>
          <a:solidFill>
            <a:schemeClr val="bg1"/>
          </a:solidFill>
        </p:grpSpPr>
        <p:sp>
          <p:nvSpPr>
            <p:cNvPr id="72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0" name="29 Yuvarlatılmış Dikdörtgen"/>
          <p:cNvSpPr/>
          <p:nvPr/>
        </p:nvSpPr>
        <p:spPr>
          <a:xfrm>
            <a:off x="549077" y="1813122"/>
            <a:ext cx="4632157" cy="3700987"/>
          </a:xfrm>
          <a:prstGeom prst="roundRect">
            <a:avLst/>
          </a:prstGeom>
          <a:blipFill>
            <a:blip r:embed="rId2" cstate="print"/>
            <a:srcRect/>
            <a:stretch>
              <a:fillRect b="-4030"/>
            </a:stretch>
          </a:blipFill>
          <a:ln w="76200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92620" y="181996"/>
            <a:ext cx="10515600" cy="943431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>
                <a:solidFill>
                  <a:schemeClr val="bg1"/>
                </a:solidFill>
              </a:rPr>
              <a:t>Test Çözme Teknikleri</a:t>
            </a:r>
            <a:endParaRPr lang="id-ID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95496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23"/>
          <p:cNvSpPr txBox="1"/>
          <p:nvPr/>
        </p:nvSpPr>
        <p:spPr>
          <a:xfrm>
            <a:off x="1096343" y="5248603"/>
            <a:ext cx="2087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800" b="1" dirty="0" smtClean="0">
                <a:solidFill>
                  <a:schemeClr val="bg1"/>
                </a:solidFill>
                <a:latin typeface="+mj-lt"/>
              </a:rPr>
              <a:t>TESTING</a:t>
            </a:r>
            <a:endParaRPr lang="id-ID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634790" y="1644921"/>
            <a:ext cx="53019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Farklı Kaynaklardan </a:t>
            </a:r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Çözün</a:t>
            </a:r>
            <a:endParaRPr lang="id-ID" sz="28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594682" y="2228675"/>
            <a:ext cx="622032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 smtClean="0"/>
              <a:t>Böylece farklı soru tiplerinden çözmüş olursunuz. </a:t>
            </a:r>
            <a:endParaRPr lang="tr-TR" sz="2800" dirty="0" smtClean="0"/>
          </a:p>
          <a:p>
            <a:endParaRPr lang="tr-TR" sz="2800" dirty="0"/>
          </a:p>
          <a:p>
            <a:r>
              <a:rPr lang="tr-TR" sz="2800" dirty="0" smtClean="0"/>
              <a:t>Değişik </a:t>
            </a:r>
            <a:r>
              <a:rPr lang="tr-TR" sz="2800" dirty="0" smtClean="0"/>
              <a:t>soru tiplerinden soru çözmeniz faydanıza olacaktır.</a:t>
            </a:r>
          </a:p>
          <a:p>
            <a:endParaRPr lang="tr-TR" sz="2800" dirty="0" smtClean="0"/>
          </a:p>
        </p:txBody>
      </p:sp>
      <p:grpSp>
        <p:nvGrpSpPr>
          <p:cNvPr id="2" name="Group 70"/>
          <p:cNvGrpSpPr/>
          <p:nvPr/>
        </p:nvGrpSpPr>
        <p:grpSpPr>
          <a:xfrm>
            <a:off x="393712" y="5268685"/>
            <a:ext cx="452905" cy="451439"/>
            <a:chOff x="9053513" y="484188"/>
            <a:chExt cx="490538" cy="488950"/>
          </a:xfrm>
          <a:solidFill>
            <a:schemeClr val="bg1"/>
          </a:solidFill>
        </p:grpSpPr>
        <p:sp>
          <p:nvSpPr>
            <p:cNvPr id="72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0" name="29 Yuvarlatılmış Dikdörtgen"/>
          <p:cNvSpPr/>
          <p:nvPr/>
        </p:nvSpPr>
        <p:spPr>
          <a:xfrm>
            <a:off x="385010" y="1794530"/>
            <a:ext cx="5053263" cy="3934326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92620" y="181996"/>
            <a:ext cx="10515600" cy="943431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>
                <a:solidFill>
                  <a:schemeClr val="bg1"/>
                </a:solidFill>
              </a:rPr>
              <a:t>Test Çözme Teknikleri</a:t>
            </a:r>
            <a:endParaRPr lang="id-ID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7318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23"/>
          <p:cNvSpPr txBox="1"/>
          <p:nvPr/>
        </p:nvSpPr>
        <p:spPr>
          <a:xfrm>
            <a:off x="1096343" y="5248603"/>
            <a:ext cx="2087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800" b="1" dirty="0" smtClean="0">
                <a:solidFill>
                  <a:schemeClr val="bg1"/>
                </a:solidFill>
                <a:latin typeface="+mj-lt"/>
              </a:rPr>
              <a:t>TESTING</a:t>
            </a:r>
            <a:endParaRPr lang="id-ID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272463" y="1917518"/>
            <a:ext cx="59195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 smtClean="0">
                <a:solidFill>
                  <a:schemeClr val="accent1">
                    <a:lumMod val="75000"/>
                  </a:schemeClr>
                </a:solidFill>
              </a:rPr>
              <a:t>Önce Soruyu </a:t>
            </a:r>
            <a:r>
              <a:rPr lang="tr-TR" sz="3600" b="1" dirty="0" smtClean="0">
                <a:solidFill>
                  <a:schemeClr val="accent1">
                    <a:lumMod val="75000"/>
                  </a:schemeClr>
                </a:solidFill>
              </a:rPr>
              <a:t>Okuyun</a:t>
            </a:r>
            <a:endParaRPr lang="id-ID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6200750" y="2700326"/>
            <a:ext cx="57751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 smtClean="0"/>
              <a:t>Paragraf ve açıklaması olan sorularda önce soruyu daha sonra paragraf ve açıklama metnini okuyun.</a:t>
            </a:r>
            <a:endParaRPr lang="en-US" sz="2800" b="1" dirty="0">
              <a:latin typeface="Signika Negative" pitchFamily="2" charset="0"/>
            </a:endParaRPr>
          </a:p>
        </p:txBody>
      </p:sp>
      <p:grpSp>
        <p:nvGrpSpPr>
          <p:cNvPr id="2" name="Group 70"/>
          <p:cNvGrpSpPr/>
          <p:nvPr/>
        </p:nvGrpSpPr>
        <p:grpSpPr>
          <a:xfrm>
            <a:off x="393712" y="5268685"/>
            <a:ext cx="452905" cy="451439"/>
            <a:chOff x="9053513" y="484188"/>
            <a:chExt cx="490538" cy="488950"/>
          </a:xfrm>
          <a:solidFill>
            <a:schemeClr val="bg1"/>
          </a:solidFill>
        </p:grpSpPr>
        <p:sp>
          <p:nvSpPr>
            <p:cNvPr id="72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0" name="29 Yuvarlatılmış Dikdörtgen"/>
          <p:cNvSpPr/>
          <p:nvPr/>
        </p:nvSpPr>
        <p:spPr>
          <a:xfrm>
            <a:off x="393712" y="1514901"/>
            <a:ext cx="5433882" cy="4844956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92620" y="181996"/>
            <a:ext cx="10515600" cy="943431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>
                <a:solidFill>
                  <a:schemeClr val="bg1"/>
                </a:solidFill>
              </a:rPr>
              <a:t>Test Çözme Teknikleri</a:t>
            </a:r>
            <a:endParaRPr lang="id-ID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39141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23"/>
          <p:cNvSpPr txBox="1"/>
          <p:nvPr/>
        </p:nvSpPr>
        <p:spPr>
          <a:xfrm>
            <a:off x="1096343" y="5248603"/>
            <a:ext cx="2087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800" b="1" dirty="0" smtClean="0">
                <a:solidFill>
                  <a:schemeClr val="bg1"/>
                </a:solidFill>
                <a:latin typeface="+mj-lt"/>
              </a:rPr>
              <a:t>TESTING</a:t>
            </a:r>
            <a:endParaRPr lang="id-ID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727028" y="1727604"/>
            <a:ext cx="63181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 smtClean="0">
                <a:solidFill>
                  <a:schemeClr val="accent1">
                    <a:lumMod val="75000"/>
                  </a:schemeClr>
                </a:solidFill>
              </a:rPr>
              <a:t>Kolaydan Zora </a:t>
            </a:r>
            <a:r>
              <a:rPr lang="tr-TR" sz="3600" b="1" dirty="0" smtClean="0">
                <a:solidFill>
                  <a:schemeClr val="accent1">
                    <a:lumMod val="75000"/>
                  </a:schemeClr>
                </a:solidFill>
              </a:rPr>
              <a:t>Gidin</a:t>
            </a:r>
            <a:endParaRPr lang="id-ID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727028" y="2661987"/>
            <a:ext cx="577516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 smtClean="0"/>
              <a:t>Yeni öğrendiğiniz konularla ilgili önce kolay sorulardan test çözmeye başlayın. </a:t>
            </a:r>
            <a:endParaRPr lang="tr-TR" sz="2800" dirty="0" smtClean="0"/>
          </a:p>
          <a:p>
            <a:endParaRPr lang="tr-TR" sz="2800" dirty="0"/>
          </a:p>
          <a:p>
            <a:r>
              <a:rPr lang="tr-TR" sz="2800" dirty="0" smtClean="0"/>
              <a:t>Öğrendikçe </a:t>
            </a:r>
            <a:r>
              <a:rPr lang="tr-TR" sz="2800" dirty="0" smtClean="0"/>
              <a:t>zor testlere geçin.</a:t>
            </a:r>
            <a:endParaRPr lang="en-US" sz="2800" b="1" dirty="0">
              <a:latin typeface="Signika Negative" pitchFamily="2" charset="0"/>
            </a:endParaRPr>
          </a:p>
        </p:txBody>
      </p:sp>
      <p:grpSp>
        <p:nvGrpSpPr>
          <p:cNvPr id="2" name="Group 70"/>
          <p:cNvGrpSpPr/>
          <p:nvPr/>
        </p:nvGrpSpPr>
        <p:grpSpPr>
          <a:xfrm>
            <a:off x="393712" y="5268685"/>
            <a:ext cx="452905" cy="451439"/>
            <a:chOff x="9053513" y="484188"/>
            <a:chExt cx="490538" cy="488950"/>
          </a:xfrm>
          <a:solidFill>
            <a:schemeClr val="bg1"/>
          </a:solidFill>
        </p:grpSpPr>
        <p:sp>
          <p:nvSpPr>
            <p:cNvPr id="72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92620" y="181996"/>
            <a:ext cx="10515600" cy="943431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>
                <a:solidFill>
                  <a:schemeClr val="bg1"/>
                </a:solidFill>
              </a:rPr>
              <a:t>Test Çözme Teknikleri</a:t>
            </a:r>
            <a:endParaRPr lang="id-ID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775530" y="1514901"/>
            <a:ext cx="4684292" cy="43809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6000" b="1" dirty="0" smtClean="0"/>
              <a:t>Yeni Konu: </a:t>
            </a:r>
            <a:r>
              <a:rPr lang="tr-TR" sz="6000" b="1" dirty="0" smtClean="0">
                <a:solidFill>
                  <a:schemeClr val="tx1"/>
                </a:solidFill>
              </a:rPr>
              <a:t>Test Çözme Teknikleri</a:t>
            </a:r>
            <a:endParaRPr lang="tr-TR" sz="6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687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46"/>
          <p:cNvSpPr txBox="1"/>
          <p:nvPr/>
        </p:nvSpPr>
        <p:spPr>
          <a:xfrm>
            <a:off x="5727030" y="2053995"/>
            <a:ext cx="59195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Tüm Seçenekleri Okuyun</a:t>
            </a:r>
            <a:endParaRPr lang="id-ID" sz="28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654840" y="2553529"/>
            <a:ext cx="577516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 smtClean="0"/>
              <a:t>Tüm seçenekleri okumadan soruyu cevaplamayın. </a:t>
            </a:r>
            <a:endParaRPr lang="tr-TR" sz="2800" dirty="0" smtClean="0"/>
          </a:p>
          <a:p>
            <a:endParaRPr lang="tr-TR" sz="2800" dirty="0"/>
          </a:p>
          <a:p>
            <a:r>
              <a:rPr lang="tr-TR" sz="2800" dirty="0" smtClean="0"/>
              <a:t>Bazı </a:t>
            </a:r>
            <a:r>
              <a:rPr lang="tr-TR" sz="2800" dirty="0" smtClean="0"/>
              <a:t>sorular en doğru seçeneği bulmanızı ister.</a:t>
            </a:r>
            <a:endParaRPr lang="en-US" sz="2800" b="1" dirty="0">
              <a:latin typeface="Signika Negative" pitchFamily="2" charset="0"/>
            </a:endParaRPr>
          </a:p>
        </p:txBody>
      </p:sp>
      <p:grpSp>
        <p:nvGrpSpPr>
          <p:cNvPr id="2" name="Group 70"/>
          <p:cNvGrpSpPr/>
          <p:nvPr/>
        </p:nvGrpSpPr>
        <p:grpSpPr>
          <a:xfrm>
            <a:off x="393712" y="5268685"/>
            <a:ext cx="452905" cy="451439"/>
            <a:chOff x="9053513" y="484188"/>
            <a:chExt cx="490538" cy="488950"/>
          </a:xfrm>
          <a:solidFill>
            <a:schemeClr val="bg1"/>
          </a:solidFill>
        </p:grpSpPr>
        <p:sp>
          <p:nvSpPr>
            <p:cNvPr id="72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0" name="29 Yuvarlatılmış Dikdörtgen"/>
          <p:cNvSpPr/>
          <p:nvPr/>
        </p:nvSpPr>
        <p:spPr>
          <a:xfrm>
            <a:off x="505326" y="1840832"/>
            <a:ext cx="4632157" cy="3513222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92620" y="181996"/>
            <a:ext cx="10515600" cy="943431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>
                <a:solidFill>
                  <a:schemeClr val="bg1"/>
                </a:solidFill>
              </a:rPr>
              <a:t>Test Çözme Teknikleri</a:t>
            </a:r>
            <a:endParaRPr lang="id-ID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30828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23"/>
          <p:cNvSpPr txBox="1"/>
          <p:nvPr/>
        </p:nvSpPr>
        <p:spPr>
          <a:xfrm>
            <a:off x="1096343" y="5248603"/>
            <a:ext cx="2087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800" b="1" dirty="0" smtClean="0">
                <a:solidFill>
                  <a:schemeClr val="bg1"/>
                </a:solidFill>
                <a:latin typeface="+mj-lt"/>
              </a:rPr>
              <a:t>TESTING</a:t>
            </a:r>
            <a:endParaRPr lang="id-ID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128561" y="1534291"/>
            <a:ext cx="59195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 smtClean="0">
                <a:solidFill>
                  <a:schemeClr val="accent1">
                    <a:lumMod val="75000"/>
                  </a:schemeClr>
                </a:solidFill>
              </a:rPr>
              <a:t>Çok Hızlı </a:t>
            </a:r>
            <a:r>
              <a:rPr lang="tr-TR" sz="3600" b="1" dirty="0" smtClean="0">
                <a:solidFill>
                  <a:schemeClr val="accent1">
                    <a:lumMod val="75000"/>
                  </a:schemeClr>
                </a:solidFill>
              </a:rPr>
              <a:t>Okumayın</a:t>
            </a:r>
            <a:endParaRPr lang="id-ID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6200749" y="2160142"/>
            <a:ext cx="577516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 smtClean="0"/>
              <a:t>Zamanı yetiştirememe kaygısı ile soruları çok hızlı okumayın. </a:t>
            </a:r>
            <a:endParaRPr lang="tr-TR" sz="2800" dirty="0" smtClean="0"/>
          </a:p>
          <a:p>
            <a:endParaRPr lang="tr-TR" sz="2800" dirty="0" smtClean="0"/>
          </a:p>
          <a:p>
            <a:r>
              <a:rPr lang="tr-TR" sz="2800" dirty="0" smtClean="0"/>
              <a:t>Çok </a:t>
            </a:r>
            <a:r>
              <a:rPr lang="tr-TR" sz="2800" dirty="0" smtClean="0"/>
              <a:t>hızlı okumanız soruyu yanlış çözmenize </a:t>
            </a:r>
            <a:r>
              <a:rPr lang="tr-TR" sz="2800" dirty="0" smtClean="0"/>
              <a:t>neden </a:t>
            </a:r>
            <a:r>
              <a:rPr lang="tr-TR" sz="2800" dirty="0" smtClean="0"/>
              <a:t>olabilir. </a:t>
            </a:r>
            <a:endParaRPr lang="tr-TR" sz="2800" dirty="0" smtClean="0"/>
          </a:p>
          <a:p>
            <a:endParaRPr lang="tr-TR" sz="2800" dirty="0" smtClean="0"/>
          </a:p>
          <a:p>
            <a:r>
              <a:rPr lang="tr-TR" sz="2800" dirty="0" smtClean="0"/>
              <a:t>Alışkın </a:t>
            </a:r>
            <a:r>
              <a:rPr lang="tr-TR" sz="2800" dirty="0" smtClean="0"/>
              <a:t>olduğunuz okuma hızınız neyse aynı şekilde okuyun. </a:t>
            </a:r>
          </a:p>
          <a:p>
            <a:r>
              <a:rPr lang="tr-TR" sz="2800" dirty="0" smtClean="0">
                <a:solidFill>
                  <a:schemeClr val="accent1">
                    <a:lumMod val="75000"/>
                  </a:schemeClr>
                </a:solidFill>
              </a:rPr>
              <a:t>Okuma hızınız yavaşsa hızlı okuma teknikleri ile okumanızı hızlandırın.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latin typeface="Signika Negative" pitchFamily="2" charset="0"/>
            </a:endParaRPr>
          </a:p>
        </p:txBody>
      </p:sp>
      <p:grpSp>
        <p:nvGrpSpPr>
          <p:cNvPr id="2" name="Group 70"/>
          <p:cNvGrpSpPr/>
          <p:nvPr/>
        </p:nvGrpSpPr>
        <p:grpSpPr>
          <a:xfrm>
            <a:off x="393712" y="5268685"/>
            <a:ext cx="452905" cy="451439"/>
            <a:chOff x="9053513" y="484188"/>
            <a:chExt cx="490538" cy="488950"/>
          </a:xfrm>
          <a:solidFill>
            <a:schemeClr val="bg1"/>
          </a:solidFill>
        </p:grpSpPr>
        <p:sp>
          <p:nvSpPr>
            <p:cNvPr id="72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0" name="29 Yuvarlatılmış Dikdörtgen"/>
          <p:cNvSpPr/>
          <p:nvPr/>
        </p:nvSpPr>
        <p:spPr>
          <a:xfrm>
            <a:off x="393712" y="1857457"/>
            <a:ext cx="5433882" cy="3507475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92620" y="181996"/>
            <a:ext cx="10515600" cy="943431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>
                <a:solidFill>
                  <a:schemeClr val="bg1"/>
                </a:solidFill>
              </a:rPr>
              <a:t>Test Çözme Teknikleri</a:t>
            </a:r>
            <a:endParaRPr lang="id-ID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07371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23"/>
          <p:cNvSpPr txBox="1"/>
          <p:nvPr/>
        </p:nvSpPr>
        <p:spPr>
          <a:xfrm>
            <a:off x="1096343" y="5248603"/>
            <a:ext cx="2087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800" b="1" dirty="0" smtClean="0">
                <a:solidFill>
                  <a:schemeClr val="bg1"/>
                </a:solidFill>
                <a:latin typeface="+mj-lt"/>
              </a:rPr>
              <a:t>TESTING</a:t>
            </a:r>
            <a:endParaRPr lang="id-ID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128561" y="1534291"/>
            <a:ext cx="59195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 smtClean="0">
                <a:solidFill>
                  <a:schemeClr val="accent1">
                    <a:lumMod val="75000"/>
                  </a:schemeClr>
                </a:solidFill>
              </a:rPr>
              <a:t>Kendinize Aşırı </a:t>
            </a:r>
            <a:r>
              <a:rPr lang="tr-TR" sz="3600" b="1" dirty="0" smtClean="0">
                <a:solidFill>
                  <a:schemeClr val="accent1">
                    <a:lumMod val="75000"/>
                  </a:schemeClr>
                </a:solidFill>
              </a:rPr>
              <a:t>Güvenmeyin</a:t>
            </a:r>
            <a:endParaRPr lang="id-ID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6200749" y="2160142"/>
            <a:ext cx="577516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 smtClean="0"/>
              <a:t>Kendinize aşırı güvenmeniz de, güvenmemeniz de sakıncalıdır. </a:t>
            </a:r>
            <a:endParaRPr lang="tr-TR" sz="2800" dirty="0" smtClean="0"/>
          </a:p>
          <a:p>
            <a:endParaRPr lang="tr-TR" sz="2800" dirty="0"/>
          </a:p>
          <a:p>
            <a:r>
              <a:rPr lang="tr-TR" sz="2800" dirty="0" smtClean="0"/>
              <a:t>Her </a:t>
            </a:r>
            <a:r>
              <a:rPr lang="tr-TR" sz="2800" dirty="0" smtClean="0"/>
              <a:t>iki durumda da motivasyon ve dikkat problemleri yaşarsınız.</a:t>
            </a:r>
            <a:endParaRPr lang="en-US" sz="2000" b="1" dirty="0">
              <a:latin typeface="Signika Negative" pitchFamily="2" charset="0"/>
            </a:endParaRPr>
          </a:p>
        </p:txBody>
      </p:sp>
      <p:grpSp>
        <p:nvGrpSpPr>
          <p:cNvPr id="2" name="Group 70"/>
          <p:cNvGrpSpPr/>
          <p:nvPr/>
        </p:nvGrpSpPr>
        <p:grpSpPr>
          <a:xfrm>
            <a:off x="393712" y="5268685"/>
            <a:ext cx="452905" cy="451439"/>
            <a:chOff x="9053513" y="484188"/>
            <a:chExt cx="490538" cy="488950"/>
          </a:xfrm>
          <a:solidFill>
            <a:schemeClr val="bg1"/>
          </a:solidFill>
        </p:grpSpPr>
        <p:sp>
          <p:nvSpPr>
            <p:cNvPr id="72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0" name="29 Yuvarlatılmış Dikdörtgen"/>
          <p:cNvSpPr/>
          <p:nvPr/>
        </p:nvSpPr>
        <p:spPr>
          <a:xfrm>
            <a:off x="393712" y="1857457"/>
            <a:ext cx="5433882" cy="4026781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92620" y="181996"/>
            <a:ext cx="10515600" cy="943431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>
                <a:solidFill>
                  <a:schemeClr val="bg1"/>
                </a:solidFill>
              </a:rPr>
              <a:t>Test Çözme Teknikleri</a:t>
            </a:r>
            <a:endParaRPr lang="id-ID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44892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23"/>
          <p:cNvSpPr txBox="1"/>
          <p:nvPr/>
        </p:nvSpPr>
        <p:spPr>
          <a:xfrm>
            <a:off x="1096343" y="5248603"/>
            <a:ext cx="2087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800" b="1" dirty="0" smtClean="0">
                <a:solidFill>
                  <a:schemeClr val="bg1"/>
                </a:solidFill>
                <a:latin typeface="+mj-lt"/>
              </a:rPr>
              <a:t>TESTING</a:t>
            </a:r>
            <a:endParaRPr lang="id-ID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634790" y="1644921"/>
            <a:ext cx="53019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Yapamadığınız Soruları Sorun</a:t>
            </a:r>
            <a:endParaRPr lang="id-ID" sz="28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594682" y="2228675"/>
            <a:ext cx="622032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 smtClean="0"/>
              <a:t>Sınavlarda ve test çözerken </a:t>
            </a:r>
            <a:r>
              <a:rPr lang="tr-TR" sz="2800" dirty="0" smtClean="0"/>
              <a:t>yapamadığınız </a:t>
            </a:r>
            <a:r>
              <a:rPr lang="tr-TR" sz="2800" dirty="0" smtClean="0"/>
              <a:t>soruları </a:t>
            </a:r>
            <a:r>
              <a:rPr lang="tr-TR" sz="2800" dirty="0" smtClean="0"/>
              <a:t>öğretmeninize sorun. </a:t>
            </a:r>
          </a:p>
          <a:p>
            <a:endParaRPr lang="tr-TR" sz="2800" dirty="0"/>
          </a:p>
          <a:p>
            <a:r>
              <a:rPr lang="tr-TR" sz="2800" dirty="0" smtClean="0"/>
              <a:t>Testlerde</a:t>
            </a:r>
            <a:r>
              <a:rPr lang="tr-TR" sz="2800" dirty="0" smtClean="0"/>
              <a:t>, cevabını </a:t>
            </a:r>
            <a:r>
              <a:rPr lang="tr-TR" sz="2800" dirty="0" smtClean="0"/>
              <a:t>öğrenmediğiniz </a:t>
            </a:r>
            <a:r>
              <a:rPr lang="tr-TR" sz="2800" dirty="0" smtClean="0"/>
              <a:t>soru kalmamalı.</a:t>
            </a:r>
          </a:p>
          <a:p>
            <a:endParaRPr lang="tr-TR" sz="2800" dirty="0" smtClean="0"/>
          </a:p>
        </p:txBody>
      </p:sp>
      <p:grpSp>
        <p:nvGrpSpPr>
          <p:cNvPr id="2" name="Group 70"/>
          <p:cNvGrpSpPr/>
          <p:nvPr/>
        </p:nvGrpSpPr>
        <p:grpSpPr>
          <a:xfrm>
            <a:off x="393712" y="5268685"/>
            <a:ext cx="452905" cy="451439"/>
            <a:chOff x="9053513" y="484188"/>
            <a:chExt cx="490538" cy="488950"/>
          </a:xfrm>
          <a:solidFill>
            <a:schemeClr val="bg1"/>
          </a:solidFill>
        </p:grpSpPr>
        <p:sp>
          <p:nvSpPr>
            <p:cNvPr id="72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0" name="29 Yuvarlatılmış Dikdörtgen"/>
          <p:cNvSpPr/>
          <p:nvPr/>
        </p:nvSpPr>
        <p:spPr>
          <a:xfrm>
            <a:off x="385010" y="1780675"/>
            <a:ext cx="5053263" cy="3581034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b="-9866"/>
            </a:stretch>
          </a:blipFill>
          <a:ln w="76200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92620" y="181996"/>
            <a:ext cx="10515600" cy="943431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>
                <a:solidFill>
                  <a:schemeClr val="bg1"/>
                </a:solidFill>
              </a:rPr>
              <a:t>Test Çözme Teknikleri</a:t>
            </a:r>
            <a:endParaRPr lang="id-ID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54455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23"/>
          <p:cNvSpPr txBox="1"/>
          <p:nvPr/>
        </p:nvSpPr>
        <p:spPr>
          <a:xfrm>
            <a:off x="1096343" y="5248603"/>
            <a:ext cx="2087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800" b="1" dirty="0" smtClean="0">
                <a:solidFill>
                  <a:schemeClr val="bg1"/>
                </a:solidFill>
                <a:latin typeface="+mj-lt"/>
              </a:rPr>
              <a:t>TESTING</a:t>
            </a:r>
            <a:endParaRPr lang="id-ID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835314" y="1729143"/>
            <a:ext cx="59195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Düzenli Beslenin</a:t>
            </a:r>
            <a:endParaRPr lang="id-ID" sz="28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835313" y="2276803"/>
            <a:ext cx="577516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 smtClean="0"/>
              <a:t>Beynimizin büyüklüğü </a:t>
            </a:r>
            <a:r>
              <a:rPr lang="tr-TR" sz="2800" dirty="0" smtClean="0"/>
              <a:t>vücudumuzun %2 si </a:t>
            </a:r>
            <a:r>
              <a:rPr lang="tr-TR" sz="2800" dirty="0" smtClean="0"/>
              <a:t>kadar olmasına rağmen enerjimizin % </a:t>
            </a:r>
            <a:r>
              <a:rPr lang="tr-TR" sz="2800" dirty="0" smtClean="0"/>
              <a:t>20 sini </a:t>
            </a:r>
            <a:r>
              <a:rPr lang="tr-TR" sz="2800" dirty="0" smtClean="0"/>
              <a:t>kullanır. </a:t>
            </a:r>
            <a:endParaRPr lang="tr-TR" sz="2800" dirty="0" smtClean="0"/>
          </a:p>
          <a:p>
            <a:endParaRPr lang="tr-TR" sz="2800" dirty="0"/>
          </a:p>
          <a:p>
            <a:r>
              <a:rPr lang="tr-TR" sz="2800" dirty="0" smtClean="0"/>
              <a:t>Eğer </a:t>
            </a:r>
            <a:r>
              <a:rPr lang="tr-TR" sz="2800" dirty="0" smtClean="0"/>
              <a:t>kahvaltı yapmazsanız, sınavda beyniniz verimli çalışmaz dikkat ve odaklanma sorunları yaşabilirsiniz.</a:t>
            </a:r>
            <a:endParaRPr lang="en-US" sz="2800" dirty="0">
              <a:latin typeface="Signika Negative" pitchFamily="2" charset="0"/>
            </a:endParaRPr>
          </a:p>
        </p:txBody>
      </p:sp>
      <p:grpSp>
        <p:nvGrpSpPr>
          <p:cNvPr id="2" name="Group 70"/>
          <p:cNvGrpSpPr/>
          <p:nvPr/>
        </p:nvGrpSpPr>
        <p:grpSpPr>
          <a:xfrm>
            <a:off x="393712" y="5268685"/>
            <a:ext cx="452905" cy="451439"/>
            <a:chOff x="9053513" y="484188"/>
            <a:chExt cx="490538" cy="488950"/>
          </a:xfrm>
          <a:solidFill>
            <a:schemeClr val="bg1"/>
          </a:solidFill>
        </p:grpSpPr>
        <p:sp>
          <p:nvSpPr>
            <p:cNvPr id="72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0" name="29 Yuvarlatılmış Dikdörtgen"/>
          <p:cNvSpPr/>
          <p:nvPr/>
        </p:nvSpPr>
        <p:spPr>
          <a:xfrm>
            <a:off x="481264" y="1660359"/>
            <a:ext cx="4944979" cy="3356810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  <a:ln w="76200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92620" y="181996"/>
            <a:ext cx="10515600" cy="943431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 smtClean="0">
                <a:solidFill>
                  <a:schemeClr val="bg1"/>
                </a:solidFill>
              </a:rPr>
              <a:t>Test Çözme Teknikleri</a:t>
            </a:r>
            <a:endParaRPr lang="id-ID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664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23"/>
          <p:cNvSpPr txBox="1"/>
          <p:nvPr/>
        </p:nvSpPr>
        <p:spPr>
          <a:xfrm>
            <a:off x="1096343" y="5248603"/>
            <a:ext cx="2087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800" b="1" dirty="0" smtClean="0">
                <a:solidFill>
                  <a:schemeClr val="bg1"/>
                </a:solidFill>
                <a:latin typeface="+mj-lt"/>
              </a:rPr>
              <a:t>TESTING</a:t>
            </a:r>
            <a:endParaRPr lang="id-ID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751093" y="1536637"/>
            <a:ext cx="61722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Olumlu </a:t>
            </a:r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Düşünün</a:t>
            </a:r>
            <a:endParaRPr lang="id-ID" sz="28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702966" y="2228676"/>
            <a:ext cx="577516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 smtClean="0"/>
              <a:t>Sınava başlayana kadar biraz heyecan olması normaldir. </a:t>
            </a:r>
            <a:endParaRPr lang="tr-TR" sz="2800" dirty="0" smtClean="0"/>
          </a:p>
          <a:p>
            <a:endParaRPr lang="tr-TR" sz="2800" dirty="0" smtClean="0"/>
          </a:p>
          <a:p>
            <a:r>
              <a:rPr lang="tr-TR" sz="2800" dirty="0" smtClean="0"/>
              <a:t>Bu </a:t>
            </a:r>
            <a:r>
              <a:rPr lang="tr-TR" sz="2800" dirty="0" smtClean="0"/>
              <a:t>süreyi olumlu düşünceler ile geçirin. </a:t>
            </a:r>
            <a:endParaRPr lang="tr-TR" sz="2800" dirty="0" smtClean="0"/>
          </a:p>
          <a:p>
            <a:endParaRPr lang="tr-TR" sz="2800" b="1" dirty="0">
              <a:latin typeface="Signika Negative" pitchFamily="2" charset="0"/>
            </a:endParaRPr>
          </a:p>
          <a:p>
            <a:endParaRPr lang="en-US" sz="2800" b="1" dirty="0">
              <a:latin typeface="Signika Negative" pitchFamily="2" charset="0"/>
            </a:endParaRPr>
          </a:p>
        </p:txBody>
      </p:sp>
      <p:grpSp>
        <p:nvGrpSpPr>
          <p:cNvPr id="2" name="Group 70"/>
          <p:cNvGrpSpPr/>
          <p:nvPr/>
        </p:nvGrpSpPr>
        <p:grpSpPr>
          <a:xfrm>
            <a:off x="393712" y="5268685"/>
            <a:ext cx="452905" cy="451439"/>
            <a:chOff x="9053513" y="484188"/>
            <a:chExt cx="490538" cy="488950"/>
          </a:xfrm>
          <a:solidFill>
            <a:schemeClr val="bg1"/>
          </a:solidFill>
        </p:grpSpPr>
        <p:sp>
          <p:nvSpPr>
            <p:cNvPr id="72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92620" y="181996"/>
            <a:ext cx="10515600" cy="943431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 smtClean="0">
                <a:solidFill>
                  <a:schemeClr val="bg1"/>
                </a:solidFill>
              </a:rPr>
              <a:t>Sınav Teknikleri</a:t>
            </a:r>
            <a:endParaRPr lang="id-ID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3" name="12 Resim" descr="ders-çalışm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1709" y="2721826"/>
            <a:ext cx="2911642" cy="2998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182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23"/>
          <p:cNvSpPr txBox="1"/>
          <p:nvPr/>
        </p:nvSpPr>
        <p:spPr>
          <a:xfrm>
            <a:off x="1096343" y="5248603"/>
            <a:ext cx="2087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800" b="1" dirty="0" smtClean="0">
                <a:solidFill>
                  <a:schemeClr val="bg1"/>
                </a:solidFill>
                <a:latin typeface="+mj-lt"/>
              </a:rPr>
              <a:t>TESTING</a:t>
            </a:r>
            <a:endParaRPr lang="id-ID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594685" y="1693047"/>
            <a:ext cx="61401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Bilemediğiniz </a:t>
            </a:r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Soruları Boş </a:t>
            </a:r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Bırakın</a:t>
            </a:r>
            <a:endParaRPr lang="id-ID" sz="28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633060" y="2783887"/>
            <a:ext cx="577516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 smtClean="0"/>
              <a:t>4 yanlış bir doğru cevabı götürdüğü için, </a:t>
            </a:r>
            <a:r>
              <a:rPr lang="tr-TR" sz="2800" dirty="0" smtClean="0"/>
              <a:t>bilemediğiniz </a:t>
            </a:r>
            <a:r>
              <a:rPr lang="tr-TR" sz="2800" dirty="0" smtClean="0"/>
              <a:t>soruları boş </a:t>
            </a:r>
            <a:r>
              <a:rPr lang="tr-TR" sz="2800" dirty="0" smtClean="0"/>
              <a:t>bırak</a:t>
            </a:r>
            <a:r>
              <a:rPr lang="tr-TR" sz="2800" dirty="0" smtClean="0"/>
              <a:t>ın.</a:t>
            </a:r>
            <a:r>
              <a:rPr lang="tr-TR" sz="2800" dirty="0" smtClean="0"/>
              <a:t> </a:t>
            </a:r>
          </a:p>
          <a:p>
            <a:endParaRPr lang="tr-TR" sz="2800" dirty="0" smtClean="0"/>
          </a:p>
          <a:p>
            <a:r>
              <a:rPr lang="tr-TR" sz="2800" dirty="0" smtClean="0"/>
              <a:t>İki </a:t>
            </a:r>
            <a:r>
              <a:rPr lang="tr-TR" sz="2800" dirty="0" smtClean="0"/>
              <a:t>seçenek arasında </a:t>
            </a:r>
            <a:r>
              <a:rPr lang="tr-TR" sz="2800" dirty="0" smtClean="0"/>
              <a:t>kalırsanız </a:t>
            </a:r>
            <a:r>
              <a:rPr lang="tr-TR" sz="2800" dirty="0" smtClean="0"/>
              <a:t>birini </a:t>
            </a:r>
            <a:r>
              <a:rPr lang="tr-TR" sz="2800" dirty="0" smtClean="0"/>
              <a:t>işaretleyebilirsiniz.</a:t>
            </a:r>
            <a:endParaRPr lang="en-US" sz="2800" b="1" dirty="0">
              <a:latin typeface="Signika Negative" pitchFamily="2" charset="0"/>
            </a:endParaRPr>
          </a:p>
        </p:txBody>
      </p:sp>
      <p:grpSp>
        <p:nvGrpSpPr>
          <p:cNvPr id="2" name="Group 70"/>
          <p:cNvGrpSpPr/>
          <p:nvPr/>
        </p:nvGrpSpPr>
        <p:grpSpPr>
          <a:xfrm>
            <a:off x="393712" y="5268685"/>
            <a:ext cx="452905" cy="451439"/>
            <a:chOff x="9053513" y="484188"/>
            <a:chExt cx="490538" cy="488950"/>
          </a:xfrm>
          <a:solidFill>
            <a:schemeClr val="bg1"/>
          </a:solidFill>
        </p:grpSpPr>
        <p:sp>
          <p:nvSpPr>
            <p:cNvPr id="72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0" name="29 Yuvarlatılmış Dikdörtgen"/>
          <p:cNvSpPr/>
          <p:nvPr/>
        </p:nvSpPr>
        <p:spPr>
          <a:xfrm>
            <a:off x="505326" y="1840832"/>
            <a:ext cx="4632157" cy="3645568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  <a:ln w="76200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92620" y="181996"/>
            <a:ext cx="10515600" cy="943431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 smtClean="0">
                <a:solidFill>
                  <a:schemeClr val="bg1"/>
                </a:solidFill>
              </a:rPr>
              <a:t>Sınav Teknikleri</a:t>
            </a:r>
            <a:endParaRPr lang="id-ID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" name="11 Çarpma"/>
          <p:cNvSpPr/>
          <p:nvPr/>
        </p:nvSpPr>
        <p:spPr>
          <a:xfrm>
            <a:off x="661736" y="2057400"/>
            <a:ext cx="1624264" cy="1732547"/>
          </a:xfrm>
          <a:prstGeom prst="mathMultiply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pSp>
        <p:nvGrpSpPr>
          <p:cNvPr id="16" name="15 Grup"/>
          <p:cNvGrpSpPr/>
          <p:nvPr/>
        </p:nvGrpSpPr>
        <p:grpSpPr>
          <a:xfrm>
            <a:off x="2052073" y="2330087"/>
            <a:ext cx="3088105" cy="2626895"/>
            <a:chOff x="1909010" y="2205788"/>
            <a:chExt cx="3088105" cy="2626895"/>
          </a:xfrm>
        </p:grpSpPr>
        <p:sp>
          <p:nvSpPr>
            <p:cNvPr id="13" name="12 Çarpma"/>
            <p:cNvSpPr/>
            <p:nvPr/>
          </p:nvSpPr>
          <p:spPr>
            <a:xfrm>
              <a:off x="1909010" y="2995861"/>
              <a:ext cx="1760622" cy="1836822"/>
            </a:xfrm>
            <a:prstGeom prst="mathMultiply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4" name="13 Çarpma"/>
            <p:cNvSpPr/>
            <p:nvPr/>
          </p:nvSpPr>
          <p:spPr>
            <a:xfrm>
              <a:off x="3609474" y="2205788"/>
              <a:ext cx="1387641" cy="1728538"/>
            </a:xfrm>
            <a:prstGeom prst="mathMultiply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sp>
        <p:nvSpPr>
          <p:cNvPr id="15" name="11 Çarpma"/>
          <p:cNvSpPr/>
          <p:nvPr/>
        </p:nvSpPr>
        <p:spPr>
          <a:xfrm>
            <a:off x="505326" y="4382329"/>
            <a:ext cx="1624264" cy="1732547"/>
          </a:xfrm>
          <a:prstGeom prst="mathMultiply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42850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46"/>
          <p:cNvSpPr txBox="1"/>
          <p:nvPr/>
        </p:nvSpPr>
        <p:spPr>
          <a:xfrm>
            <a:off x="5634790" y="2090089"/>
            <a:ext cx="65572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Kaygılandığınızda </a:t>
            </a:r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Nefes Egzersizi </a:t>
            </a:r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Yapın</a:t>
            </a:r>
            <a:endParaRPr lang="id-ID" sz="28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803231" y="3273964"/>
            <a:ext cx="622032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 smtClean="0"/>
              <a:t>Sınavda </a:t>
            </a:r>
            <a:r>
              <a:rPr lang="tr-TR" sz="2800" dirty="0" smtClean="0"/>
              <a:t>kaygınız </a:t>
            </a:r>
            <a:r>
              <a:rPr lang="tr-TR" sz="2800" dirty="0" smtClean="0"/>
              <a:t>artar ve bu durum </a:t>
            </a:r>
            <a:r>
              <a:rPr lang="tr-TR" sz="2800" dirty="0" smtClean="0"/>
              <a:t>dikkatinizi </a:t>
            </a:r>
            <a:r>
              <a:rPr lang="tr-TR" sz="2800" dirty="0" smtClean="0"/>
              <a:t>ve </a:t>
            </a:r>
            <a:r>
              <a:rPr lang="tr-TR" sz="2800" dirty="0" smtClean="0"/>
              <a:t>performansınızı </a:t>
            </a:r>
            <a:r>
              <a:rPr lang="tr-TR" sz="2800" dirty="0" smtClean="0"/>
              <a:t>olumsuz etkileyecek duruma gelirse;</a:t>
            </a:r>
          </a:p>
          <a:p>
            <a:endParaRPr lang="tr-TR" sz="2800" dirty="0" smtClean="0">
              <a:solidFill>
                <a:schemeClr val="tx2"/>
              </a:solidFill>
            </a:endParaRPr>
          </a:p>
          <a:p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</a:rPr>
              <a:t>Geriye yaslanın </a:t>
            </a:r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</a:rPr>
              <a:t>ve 3-4 defa derin nefes </a:t>
            </a:r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</a:rPr>
              <a:t>al</a:t>
            </a:r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</a:rPr>
              <a:t>ın</a:t>
            </a:r>
            <a:endParaRPr lang="tr-TR" sz="2800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2" name="Group 70"/>
          <p:cNvGrpSpPr/>
          <p:nvPr/>
        </p:nvGrpSpPr>
        <p:grpSpPr>
          <a:xfrm>
            <a:off x="393712" y="5268685"/>
            <a:ext cx="452905" cy="451439"/>
            <a:chOff x="9053513" y="484188"/>
            <a:chExt cx="490538" cy="488950"/>
          </a:xfrm>
          <a:solidFill>
            <a:schemeClr val="bg1"/>
          </a:solidFill>
        </p:grpSpPr>
        <p:sp>
          <p:nvSpPr>
            <p:cNvPr id="72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0" name="29 Yuvarlatılmış Dikdörtgen"/>
          <p:cNvSpPr/>
          <p:nvPr/>
        </p:nvSpPr>
        <p:spPr>
          <a:xfrm>
            <a:off x="348915" y="1806561"/>
            <a:ext cx="5053263" cy="3513222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  <a:ln w="76200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92620" y="181996"/>
            <a:ext cx="10515600" cy="943431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 smtClean="0">
                <a:solidFill>
                  <a:schemeClr val="bg1"/>
                </a:solidFill>
              </a:rPr>
              <a:t>Sınav Teknikleri</a:t>
            </a:r>
            <a:endParaRPr lang="id-ID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95496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23"/>
          <p:cNvSpPr txBox="1"/>
          <p:nvPr/>
        </p:nvSpPr>
        <p:spPr>
          <a:xfrm>
            <a:off x="1096343" y="5248603"/>
            <a:ext cx="2087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800" b="1" dirty="0" smtClean="0">
                <a:solidFill>
                  <a:schemeClr val="bg1"/>
                </a:solidFill>
                <a:latin typeface="+mj-lt"/>
              </a:rPr>
              <a:t>TESTING</a:t>
            </a:r>
            <a:endParaRPr lang="id-ID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377218" y="1792385"/>
            <a:ext cx="65372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Kodlamayı Sınav Sonuna </a:t>
            </a:r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Bırakmayın</a:t>
            </a:r>
            <a:endParaRPr lang="id-ID" sz="28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450972" y="3080002"/>
            <a:ext cx="595724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 smtClean="0"/>
              <a:t>Cevapları kodlamayı sınav sonuna </a:t>
            </a:r>
            <a:r>
              <a:rPr lang="tr-TR" sz="2800" dirty="0" smtClean="0"/>
              <a:t>bırakmayın. </a:t>
            </a:r>
          </a:p>
          <a:p>
            <a:endParaRPr lang="tr-TR" sz="2800" dirty="0" smtClean="0"/>
          </a:p>
          <a:p>
            <a:r>
              <a:rPr lang="tr-TR" sz="2800" dirty="0" smtClean="0"/>
              <a:t>Her sayfa bitiminden </a:t>
            </a:r>
            <a:r>
              <a:rPr lang="tr-TR" sz="2800" dirty="0" smtClean="0"/>
              <a:t>sonra </a:t>
            </a:r>
            <a:r>
              <a:rPr lang="tr-TR" sz="2800" dirty="0" smtClean="0"/>
              <a:t>kodlama yapın.</a:t>
            </a:r>
            <a:endParaRPr lang="en-US" sz="2800" b="1" dirty="0">
              <a:latin typeface="Signika Negative" pitchFamily="2" charset="0"/>
            </a:endParaRPr>
          </a:p>
        </p:txBody>
      </p:sp>
      <p:grpSp>
        <p:nvGrpSpPr>
          <p:cNvPr id="2" name="Group 70"/>
          <p:cNvGrpSpPr/>
          <p:nvPr/>
        </p:nvGrpSpPr>
        <p:grpSpPr>
          <a:xfrm>
            <a:off x="393712" y="5268685"/>
            <a:ext cx="452905" cy="451439"/>
            <a:chOff x="9053513" y="484188"/>
            <a:chExt cx="490538" cy="488950"/>
          </a:xfrm>
          <a:solidFill>
            <a:schemeClr val="bg1"/>
          </a:solidFill>
        </p:grpSpPr>
        <p:sp>
          <p:nvSpPr>
            <p:cNvPr id="72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0" name="29 Yuvarlatılmış Dikdörtgen"/>
          <p:cNvSpPr/>
          <p:nvPr/>
        </p:nvSpPr>
        <p:spPr>
          <a:xfrm>
            <a:off x="505326" y="1840831"/>
            <a:ext cx="4632157" cy="3850105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  <a:ln w="76200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92620" y="181996"/>
            <a:ext cx="10515600" cy="943431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 smtClean="0">
                <a:solidFill>
                  <a:schemeClr val="bg1"/>
                </a:solidFill>
              </a:rPr>
              <a:t>Sınav Teknikleri</a:t>
            </a:r>
            <a:endParaRPr lang="id-ID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95496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23"/>
          <p:cNvSpPr txBox="1"/>
          <p:nvPr/>
        </p:nvSpPr>
        <p:spPr>
          <a:xfrm>
            <a:off x="1096343" y="5248603"/>
            <a:ext cx="2087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800" b="1" dirty="0" smtClean="0">
                <a:solidFill>
                  <a:schemeClr val="bg1"/>
                </a:solidFill>
                <a:latin typeface="+mj-lt"/>
              </a:rPr>
              <a:t>TESTING</a:t>
            </a:r>
            <a:endParaRPr lang="id-ID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634790" y="1644921"/>
            <a:ext cx="53019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Kontrol  </a:t>
            </a:r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Edin</a:t>
            </a:r>
            <a:endParaRPr lang="id-ID" sz="28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594682" y="2228675"/>
            <a:ext cx="622032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 smtClean="0"/>
              <a:t>Sınav  sonunda sınav evraklarını teslim etmeden önce;</a:t>
            </a:r>
          </a:p>
          <a:p>
            <a:endParaRPr lang="tr-TR" sz="2800" dirty="0" smtClean="0">
              <a:solidFill>
                <a:schemeClr val="tx2"/>
              </a:solidFill>
            </a:endParaRPr>
          </a:p>
          <a:p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</a:rPr>
              <a:t>Kitapçık </a:t>
            </a:r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</a:rPr>
              <a:t>türü ve diğer </a:t>
            </a:r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</a:rPr>
              <a:t>kodlamanız </a:t>
            </a:r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</a:rPr>
              <a:t>gereken </a:t>
            </a:r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</a:rPr>
              <a:t>bölümleri,</a:t>
            </a:r>
            <a:endParaRPr lang="tr-TR" sz="2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</a:rPr>
              <a:t>Boş bıraktığınız </a:t>
            </a:r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</a:rPr>
              <a:t>soruları,</a:t>
            </a:r>
          </a:p>
          <a:p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</a:rPr>
              <a:t>Cevaplarınızı </a:t>
            </a:r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</a:rPr>
              <a:t>doğru şekilde </a:t>
            </a:r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</a:rPr>
              <a:t>kodladığınızı </a:t>
            </a:r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</a:rPr>
              <a:t>kontrol </a:t>
            </a:r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</a:rPr>
              <a:t>edin.</a:t>
            </a:r>
            <a:endParaRPr 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2" name="Group 70"/>
          <p:cNvGrpSpPr/>
          <p:nvPr/>
        </p:nvGrpSpPr>
        <p:grpSpPr>
          <a:xfrm>
            <a:off x="393712" y="5268685"/>
            <a:ext cx="452905" cy="451439"/>
            <a:chOff x="9053513" y="484188"/>
            <a:chExt cx="490538" cy="488950"/>
          </a:xfrm>
          <a:solidFill>
            <a:schemeClr val="bg1"/>
          </a:solidFill>
        </p:grpSpPr>
        <p:sp>
          <p:nvSpPr>
            <p:cNvPr id="72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0" name="29 Yuvarlatılmış Dikdörtgen"/>
          <p:cNvSpPr/>
          <p:nvPr/>
        </p:nvSpPr>
        <p:spPr>
          <a:xfrm>
            <a:off x="385010" y="1780675"/>
            <a:ext cx="5053263" cy="3934326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  <a:ln w="76200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92620" y="181996"/>
            <a:ext cx="10515600" cy="943431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 smtClean="0">
                <a:solidFill>
                  <a:schemeClr val="bg1"/>
                </a:solidFill>
              </a:rPr>
              <a:t>Sınav Teknikleri</a:t>
            </a:r>
            <a:endParaRPr lang="id-ID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95496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23"/>
          <p:cNvSpPr txBox="1"/>
          <p:nvPr/>
        </p:nvSpPr>
        <p:spPr>
          <a:xfrm>
            <a:off x="1096343" y="5248603"/>
            <a:ext cx="2087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800" b="1" dirty="0" smtClean="0">
                <a:solidFill>
                  <a:schemeClr val="bg1"/>
                </a:solidFill>
                <a:latin typeface="+mj-lt"/>
              </a:rPr>
              <a:t>TESTING</a:t>
            </a:r>
            <a:endParaRPr lang="id-ID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835314" y="1729143"/>
            <a:ext cx="59195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Konuyu Öğrendikten Sonra Test </a:t>
            </a:r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Çözün</a:t>
            </a:r>
          </a:p>
        </p:txBody>
      </p:sp>
      <p:sp>
        <p:nvSpPr>
          <p:cNvPr id="48" name="Rectangle 47"/>
          <p:cNvSpPr/>
          <p:nvPr/>
        </p:nvSpPr>
        <p:spPr>
          <a:xfrm>
            <a:off x="5739779" y="2816748"/>
            <a:ext cx="577516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 smtClean="0"/>
              <a:t>Konuyu iyi öğrenmeden test çözmek zaman kaybına neden olacaktır.</a:t>
            </a:r>
            <a:r>
              <a:rPr lang="tr-TR" sz="2800" dirty="0"/>
              <a:t> </a:t>
            </a:r>
            <a:endParaRPr lang="tr-TR" sz="2800" dirty="0" smtClean="0"/>
          </a:p>
          <a:p>
            <a:endParaRPr lang="tr-TR" sz="2800" dirty="0"/>
          </a:p>
          <a:p>
            <a:r>
              <a:rPr lang="tr-TR" sz="2800" dirty="0" smtClean="0"/>
              <a:t>Bu </a:t>
            </a:r>
            <a:r>
              <a:rPr lang="tr-TR" sz="2800" dirty="0" smtClean="0"/>
              <a:t>nedenle konuyu öğrendikten sonra test çözün.</a:t>
            </a:r>
            <a:endParaRPr lang="en-US" sz="2800" b="1" dirty="0">
              <a:latin typeface="Signika Negative" pitchFamily="2" charset="0"/>
            </a:endParaRPr>
          </a:p>
        </p:txBody>
      </p:sp>
      <p:grpSp>
        <p:nvGrpSpPr>
          <p:cNvPr id="2" name="Group 70"/>
          <p:cNvGrpSpPr/>
          <p:nvPr/>
        </p:nvGrpSpPr>
        <p:grpSpPr>
          <a:xfrm>
            <a:off x="393712" y="5268685"/>
            <a:ext cx="452905" cy="451439"/>
            <a:chOff x="9053513" y="484188"/>
            <a:chExt cx="490538" cy="488950"/>
          </a:xfrm>
          <a:solidFill>
            <a:schemeClr val="bg1"/>
          </a:solidFill>
        </p:grpSpPr>
        <p:sp>
          <p:nvSpPr>
            <p:cNvPr id="72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0" name="29 Yuvarlatılmış Dikdörtgen"/>
          <p:cNvSpPr/>
          <p:nvPr/>
        </p:nvSpPr>
        <p:spPr>
          <a:xfrm>
            <a:off x="481264" y="1674213"/>
            <a:ext cx="4691237" cy="4059765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92620" y="181996"/>
            <a:ext cx="10515600" cy="943431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 smtClean="0">
                <a:solidFill>
                  <a:schemeClr val="bg1"/>
                </a:solidFill>
              </a:rPr>
              <a:t>Test Çözme Teknikleri</a:t>
            </a:r>
            <a:endParaRPr lang="id-ID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496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23"/>
          <p:cNvSpPr txBox="1"/>
          <p:nvPr/>
        </p:nvSpPr>
        <p:spPr>
          <a:xfrm>
            <a:off x="1096343" y="5248603"/>
            <a:ext cx="2087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800" b="1" dirty="0" smtClean="0">
                <a:solidFill>
                  <a:schemeClr val="bg1"/>
                </a:solidFill>
                <a:latin typeface="+mj-lt"/>
              </a:rPr>
              <a:t>TESTING</a:t>
            </a:r>
            <a:endParaRPr lang="id-ID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871409" y="1909617"/>
            <a:ext cx="59195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Soruda </a:t>
            </a:r>
            <a:r>
              <a:rPr lang="tr-TR" sz="2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V</a:t>
            </a:r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erilenlere Dikkat </a:t>
            </a:r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Edin</a:t>
            </a:r>
            <a:endParaRPr lang="id-ID" sz="28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702966" y="2663637"/>
            <a:ext cx="577516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/>
              <a:t>V</a:t>
            </a:r>
            <a:r>
              <a:rPr lang="tr-TR" sz="2800" dirty="0" smtClean="0"/>
              <a:t>erilen bilgileri dikkatli okuyun. </a:t>
            </a:r>
            <a:endParaRPr lang="tr-TR" sz="2800" dirty="0" smtClean="0"/>
          </a:p>
          <a:p>
            <a:endParaRPr lang="tr-TR" sz="2800" dirty="0"/>
          </a:p>
          <a:p>
            <a:r>
              <a:rPr lang="tr-TR" sz="2800" dirty="0" smtClean="0"/>
              <a:t>Altı </a:t>
            </a:r>
            <a:r>
              <a:rPr lang="tr-TR" sz="2800" dirty="0" smtClean="0"/>
              <a:t>çizili veya koyu yazılmış kelimelere dikkat edin. </a:t>
            </a:r>
          </a:p>
        </p:txBody>
      </p:sp>
      <p:grpSp>
        <p:nvGrpSpPr>
          <p:cNvPr id="2" name="Group 70"/>
          <p:cNvGrpSpPr/>
          <p:nvPr/>
        </p:nvGrpSpPr>
        <p:grpSpPr>
          <a:xfrm>
            <a:off x="393712" y="5268685"/>
            <a:ext cx="452905" cy="451439"/>
            <a:chOff x="9053513" y="484188"/>
            <a:chExt cx="490538" cy="488950"/>
          </a:xfrm>
          <a:solidFill>
            <a:schemeClr val="bg1"/>
          </a:solidFill>
        </p:grpSpPr>
        <p:sp>
          <p:nvSpPr>
            <p:cNvPr id="72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0" name="29 Yuvarlatılmış Dikdörtgen"/>
          <p:cNvSpPr/>
          <p:nvPr/>
        </p:nvSpPr>
        <p:spPr>
          <a:xfrm>
            <a:off x="481264" y="1665027"/>
            <a:ext cx="4944979" cy="4106796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92620" y="181996"/>
            <a:ext cx="10515600" cy="943431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>
                <a:solidFill>
                  <a:schemeClr val="bg1"/>
                </a:solidFill>
              </a:rPr>
              <a:t>Test Çözme Teknikleri</a:t>
            </a:r>
            <a:endParaRPr lang="id-ID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95496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23"/>
          <p:cNvSpPr txBox="1"/>
          <p:nvPr/>
        </p:nvSpPr>
        <p:spPr>
          <a:xfrm>
            <a:off x="1096343" y="5248603"/>
            <a:ext cx="2087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800" b="1" dirty="0" smtClean="0">
                <a:solidFill>
                  <a:schemeClr val="bg1"/>
                </a:solidFill>
                <a:latin typeface="+mj-lt"/>
              </a:rPr>
              <a:t>TESTING</a:t>
            </a:r>
            <a:endParaRPr lang="id-ID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871409" y="1909617"/>
            <a:ext cx="59195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Vurgulanan Yerlere Dikkat </a:t>
            </a:r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Edin</a:t>
            </a:r>
            <a:endParaRPr lang="id-ID" sz="28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702966" y="2649782"/>
            <a:ext cx="577516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 smtClean="0"/>
              <a:t>Soruda; tamamen</a:t>
            </a:r>
            <a:r>
              <a:rPr lang="tr-TR" sz="2800" dirty="0" smtClean="0"/>
              <a:t>, mutlaka, sadece, en az, en fazla, en önemli, her zaman, asla, yalnızca, değildir, </a:t>
            </a:r>
            <a:r>
              <a:rPr lang="tr-TR" sz="2800" dirty="0" smtClean="0"/>
              <a:t>ulaşılamaz</a:t>
            </a:r>
            <a:r>
              <a:rPr lang="tr-TR" sz="2800" dirty="0" smtClean="0"/>
              <a:t>, ilk, son </a:t>
            </a:r>
            <a:r>
              <a:rPr lang="tr-TR" sz="2800" dirty="0" smtClean="0"/>
              <a:t>vb. ifadelerle vurgulanan </a:t>
            </a:r>
            <a:r>
              <a:rPr lang="tr-TR" sz="2800" dirty="0" smtClean="0"/>
              <a:t>yerleri gözden kaçırmayın.</a:t>
            </a:r>
            <a:endParaRPr lang="en-US" sz="2800" b="1" dirty="0">
              <a:latin typeface="Signika Negative" pitchFamily="2" charset="0"/>
            </a:endParaRPr>
          </a:p>
        </p:txBody>
      </p:sp>
      <p:grpSp>
        <p:nvGrpSpPr>
          <p:cNvPr id="2" name="Group 70"/>
          <p:cNvGrpSpPr/>
          <p:nvPr/>
        </p:nvGrpSpPr>
        <p:grpSpPr>
          <a:xfrm>
            <a:off x="393712" y="5268685"/>
            <a:ext cx="452905" cy="451439"/>
            <a:chOff x="9053513" y="484188"/>
            <a:chExt cx="490538" cy="488950"/>
          </a:xfrm>
          <a:solidFill>
            <a:schemeClr val="bg1"/>
          </a:solidFill>
        </p:grpSpPr>
        <p:sp>
          <p:nvSpPr>
            <p:cNvPr id="72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0" name="29 Yuvarlatılmış Dikdörtgen"/>
          <p:cNvSpPr/>
          <p:nvPr/>
        </p:nvSpPr>
        <p:spPr>
          <a:xfrm>
            <a:off x="312821" y="1461990"/>
            <a:ext cx="4873327" cy="4032413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92620" y="181996"/>
            <a:ext cx="10515600" cy="943431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>
                <a:solidFill>
                  <a:schemeClr val="bg1"/>
                </a:solidFill>
              </a:rPr>
              <a:t>Test Çözme Teknikleri</a:t>
            </a:r>
            <a:endParaRPr lang="id-ID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53441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23"/>
          <p:cNvSpPr txBox="1"/>
          <p:nvPr/>
        </p:nvSpPr>
        <p:spPr>
          <a:xfrm>
            <a:off x="1096343" y="5248603"/>
            <a:ext cx="2087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800" b="1" dirty="0" smtClean="0">
                <a:solidFill>
                  <a:schemeClr val="bg1"/>
                </a:solidFill>
                <a:latin typeface="+mj-lt"/>
              </a:rPr>
              <a:t>TESTING</a:t>
            </a:r>
            <a:endParaRPr lang="id-ID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354051" y="1452416"/>
            <a:ext cx="59195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Sorulara Ön Yargılı </a:t>
            </a:r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Yaklaşmayın</a:t>
            </a:r>
            <a:endParaRPr lang="id-ID" sz="28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041232" y="1976013"/>
            <a:ext cx="659330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 smtClean="0"/>
              <a:t>Sınavda zor da, kolay da sorular olacaktır. </a:t>
            </a:r>
          </a:p>
          <a:p>
            <a:r>
              <a:rPr lang="tr-TR" sz="2800" dirty="0" smtClean="0"/>
              <a:t>Bu kadar kolay soru olmaz diye soruya yorumunuzu katmayın. </a:t>
            </a:r>
          </a:p>
          <a:p>
            <a:endParaRPr lang="tr-TR" sz="2800" dirty="0" smtClean="0"/>
          </a:p>
          <a:p>
            <a:r>
              <a:rPr lang="tr-TR" sz="2800" dirty="0" smtClean="0"/>
              <a:t>Kolay </a:t>
            </a:r>
            <a:r>
              <a:rPr lang="tr-TR" sz="2800" dirty="0" smtClean="0"/>
              <a:t>soruları küçümsemeyin. Unutmayın bir çok öğrenci en kolay sorularda basit hatalar </a:t>
            </a:r>
            <a:r>
              <a:rPr lang="tr-TR" sz="2800" dirty="0" smtClean="0"/>
              <a:t>yapabiliyor.</a:t>
            </a:r>
            <a:endParaRPr lang="tr-TR" sz="2800" dirty="0" smtClean="0"/>
          </a:p>
          <a:p>
            <a:endParaRPr lang="tr-TR" sz="2800" dirty="0" smtClean="0"/>
          </a:p>
        </p:txBody>
      </p:sp>
      <p:grpSp>
        <p:nvGrpSpPr>
          <p:cNvPr id="2" name="Group 70"/>
          <p:cNvGrpSpPr/>
          <p:nvPr/>
        </p:nvGrpSpPr>
        <p:grpSpPr>
          <a:xfrm>
            <a:off x="393712" y="5268685"/>
            <a:ext cx="452905" cy="451439"/>
            <a:chOff x="9053513" y="484188"/>
            <a:chExt cx="490538" cy="488950"/>
          </a:xfrm>
          <a:solidFill>
            <a:schemeClr val="bg1"/>
          </a:solidFill>
        </p:grpSpPr>
        <p:sp>
          <p:nvSpPr>
            <p:cNvPr id="72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0" name="29 Yuvarlatılmış Dikdörtgen"/>
          <p:cNvSpPr/>
          <p:nvPr/>
        </p:nvSpPr>
        <p:spPr>
          <a:xfrm>
            <a:off x="505327" y="1840832"/>
            <a:ext cx="4199020" cy="3645568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  <a:ln w="76200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92620" y="181996"/>
            <a:ext cx="10515600" cy="943431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>
                <a:solidFill>
                  <a:schemeClr val="bg1"/>
                </a:solidFill>
              </a:rPr>
              <a:t>Test Çözme Teknikleri</a:t>
            </a:r>
            <a:endParaRPr lang="id-ID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95496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23"/>
          <p:cNvSpPr txBox="1"/>
          <p:nvPr/>
        </p:nvSpPr>
        <p:spPr>
          <a:xfrm>
            <a:off x="1096343" y="5248603"/>
            <a:ext cx="2087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800" b="1" dirty="0" smtClean="0">
                <a:solidFill>
                  <a:schemeClr val="bg1"/>
                </a:solidFill>
                <a:latin typeface="+mj-lt"/>
              </a:rPr>
              <a:t>TESTING</a:t>
            </a:r>
            <a:endParaRPr lang="id-ID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145207" y="1452416"/>
            <a:ext cx="69194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Uzun Soruları </a:t>
            </a:r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Atlamayın</a:t>
            </a:r>
            <a:endParaRPr lang="id-ID" sz="28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041232" y="1976013"/>
            <a:ext cx="659330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/>
              <a:t>S</a:t>
            </a:r>
            <a:r>
              <a:rPr lang="tr-TR" sz="2800" dirty="0" smtClean="0"/>
              <a:t>orunun uzun olması zor olduğu anlamına gelmez. </a:t>
            </a:r>
            <a:endParaRPr lang="tr-TR" sz="2800" dirty="0" smtClean="0"/>
          </a:p>
          <a:p>
            <a:endParaRPr lang="tr-TR" sz="2800" dirty="0" smtClean="0"/>
          </a:p>
          <a:p>
            <a:r>
              <a:rPr lang="tr-TR" sz="2800" dirty="0" smtClean="0"/>
              <a:t>Soruyu </a:t>
            </a:r>
            <a:r>
              <a:rPr lang="tr-TR" sz="2800" dirty="0" smtClean="0"/>
              <a:t>sadece uzun olduğu için atlamayın. </a:t>
            </a:r>
            <a:endParaRPr lang="tr-TR" sz="2800" dirty="0" smtClean="0"/>
          </a:p>
          <a:p>
            <a:endParaRPr lang="tr-TR" sz="2800" dirty="0"/>
          </a:p>
          <a:p>
            <a:r>
              <a:rPr lang="tr-TR" sz="2800" dirty="0" smtClean="0"/>
              <a:t>Bazı </a:t>
            </a:r>
            <a:r>
              <a:rPr lang="tr-TR" sz="2800" dirty="0" smtClean="0"/>
              <a:t>uzun sorular </a:t>
            </a:r>
            <a:r>
              <a:rPr lang="tr-TR" sz="2800" dirty="0" smtClean="0"/>
              <a:t>da kolay </a:t>
            </a:r>
            <a:r>
              <a:rPr lang="tr-TR" sz="2800" dirty="0" smtClean="0"/>
              <a:t>olabilir.</a:t>
            </a:r>
          </a:p>
          <a:p>
            <a:endParaRPr lang="tr-TR" sz="2800" dirty="0" smtClean="0"/>
          </a:p>
        </p:txBody>
      </p:sp>
      <p:grpSp>
        <p:nvGrpSpPr>
          <p:cNvPr id="2" name="Group 70"/>
          <p:cNvGrpSpPr/>
          <p:nvPr/>
        </p:nvGrpSpPr>
        <p:grpSpPr>
          <a:xfrm>
            <a:off x="393712" y="5268685"/>
            <a:ext cx="452905" cy="451439"/>
            <a:chOff x="9053513" y="484188"/>
            <a:chExt cx="490538" cy="488950"/>
          </a:xfrm>
          <a:solidFill>
            <a:schemeClr val="bg1"/>
          </a:solidFill>
        </p:grpSpPr>
        <p:sp>
          <p:nvSpPr>
            <p:cNvPr id="72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0" name="29 Yuvarlatılmış Dikdörtgen"/>
          <p:cNvSpPr/>
          <p:nvPr/>
        </p:nvSpPr>
        <p:spPr>
          <a:xfrm>
            <a:off x="393712" y="1630921"/>
            <a:ext cx="4535905" cy="3879292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92620" y="181996"/>
            <a:ext cx="10515600" cy="943431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>
                <a:solidFill>
                  <a:schemeClr val="bg1"/>
                </a:solidFill>
              </a:rPr>
              <a:t>Test Çözme Teknikleri</a:t>
            </a:r>
            <a:endParaRPr lang="id-ID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0065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23"/>
          <p:cNvSpPr txBox="1"/>
          <p:nvPr/>
        </p:nvSpPr>
        <p:spPr>
          <a:xfrm>
            <a:off x="1096343" y="5248603"/>
            <a:ext cx="2087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800" b="1" dirty="0" smtClean="0">
                <a:solidFill>
                  <a:schemeClr val="bg1"/>
                </a:solidFill>
                <a:latin typeface="+mj-lt"/>
              </a:rPr>
              <a:t>TESTING</a:t>
            </a:r>
            <a:endParaRPr lang="id-ID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513696" y="2056207"/>
            <a:ext cx="59195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Soruya Yorum </a:t>
            </a:r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Katmayın</a:t>
            </a:r>
            <a:endParaRPr lang="id-ID" sz="28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grpSp>
        <p:nvGrpSpPr>
          <p:cNvPr id="2" name="Group 70"/>
          <p:cNvGrpSpPr/>
          <p:nvPr/>
        </p:nvGrpSpPr>
        <p:grpSpPr>
          <a:xfrm>
            <a:off x="393712" y="5268685"/>
            <a:ext cx="452905" cy="451439"/>
            <a:chOff x="9053513" y="484188"/>
            <a:chExt cx="490538" cy="488950"/>
          </a:xfrm>
          <a:solidFill>
            <a:schemeClr val="bg1"/>
          </a:solidFill>
        </p:grpSpPr>
        <p:sp>
          <p:nvSpPr>
            <p:cNvPr id="72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0" name="29 Yuvarlatılmış Dikdörtgen"/>
          <p:cNvSpPr/>
          <p:nvPr/>
        </p:nvSpPr>
        <p:spPr>
          <a:xfrm>
            <a:off x="1330036" y="1894527"/>
            <a:ext cx="3333050" cy="3645568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5982" r="1"/>
            </a:stretch>
          </a:blipFill>
          <a:ln w="76200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92620" y="181996"/>
            <a:ext cx="10515600" cy="943431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>
                <a:solidFill>
                  <a:schemeClr val="bg1"/>
                </a:solidFill>
              </a:rPr>
              <a:t>Test Çözme Teknikleri</a:t>
            </a:r>
            <a:endParaRPr lang="id-ID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5404514" y="2579427"/>
            <a:ext cx="57598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/>
              <a:t>Soruda neyi soruyorsa ona odaklanın</a:t>
            </a:r>
            <a:r>
              <a:rPr lang="tr-TR" sz="2800" dirty="0" smtClean="0"/>
              <a:t>.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786791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23"/>
          <p:cNvSpPr txBox="1"/>
          <p:nvPr/>
        </p:nvSpPr>
        <p:spPr>
          <a:xfrm>
            <a:off x="1096343" y="5248603"/>
            <a:ext cx="2087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800" b="1" dirty="0" smtClean="0">
                <a:solidFill>
                  <a:schemeClr val="bg1"/>
                </a:solidFill>
                <a:latin typeface="+mj-lt"/>
              </a:rPr>
              <a:t>TESTING</a:t>
            </a:r>
            <a:endParaRPr lang="id-ID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308979" y="1729142"/>
            <a:ext cx="67556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İlk İşaretlediğiniz Seçeneği </a:t>
            </a:r>
            <a:r>
              <a:rPr lang="tr-TR" sz="24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Değiştirmeyin</a:t>
            </a:r>
            <a:endParaRPr lang="id-ID" sz="24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418161" y="2228676"/>
            <a:ext cx="605996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 smtClean="0"/>
              <a:t>Kararsız kaldıktan sonra ilk </a:t>
            </a:r>
            <a:r>
              <a:rPr lang="tr-TR" sz="2800" dirty="0" smtClean="0"/>
              <a:t>işaretlediğiniz </a:t>
            </a:r>
            <a:r>
              <a:rPr lang="tr-TR" sz="2800" dirty="0" smtClean="0"/>
              <a:t>seçeneği </a:t>
            </a:r>
            <a:r>
              <a:rPr lang="tr-TR" sz="2800" dirty="0" smtClean="0">
                <a:solidFill>
                  <a:srgbClr val="FF0000"/>
                </a:solidFill>
              </a:rPr>
              <a:t>(eğer </a:t>
            </a:r>
            <a:r>
              <a:rPr lang="tr-TR" sz="2800" dirty="0" smtClean="0">
                <a:solidFill>
                  <a:srgbClr val="FF0000"/>
                </a:solidFill>
              </a:rPr>
              <a:t>aklınıza </a:t>
            </a:r>
            <a:r>
              <a:rPr lang="tr-TR" sz="2800" dirty="0" smtClean="0">
                <a:solidFill>
                  <a:srgbClr val="FF0000"/>
                </a:solidFill>
              </a:rPr>
              <a:t>yeni bir bilgi veya </a:t>
            </a:r>
            <a:r>
              <a:rPr lang="tr-TR" sz="2800" dirty="0" smtClean="0">
                <a:solidFill>
                  <a:srgbClr val="FF0000"/>
                </a:solidFill>
              </a:rPr>
              <a:t>ipucu </a:t>
            </a:r>
            <a:r>
              <a:rPr lang="tr-TR" sz="2800" dirty="0" smtClean="0">
                <a:solidFill>
                  <a:srgbClr val="FF0000"/>
                </a:solidFill>
              </a:rPr>
              <a:t>gelmediyse) </a:t>
            </a:r>
            <a:r>
              <a:rPr lang="tr-TR" sz="2800" dirty="0" smtClean="0"/>
              <a:t>değiştirmeyin. </a:t>
            </a:r>
          </a:p>
          <a:p>
            <a:endParaRPr lang="tr-TR" sz="2800" dirty="0"/>
          </a:p>
          <a:p>
            <a:r>
              <a:rPr lang="tr-TR" sz="2800" dirty="0" smtClean="0"/>
              <a:t>Genellikle </a:t>
            </a:r>
            <a:r>
              <a:rPr lang="tr-TR" sz="2800" dirty="0" smtClean="0"/>
              <a:t>ilk işaretlenen seçenek doğru çıkar.</a:t>
            </a:r>
            <a:endParaRPr lang="en-US" sz="2800" dirty="0"/>
          </a:p>
        </p:txBody>
      </p:sp>
      <p:grpSp>
        <p:nvGrpSpPr>
          <p:cNvPr id="2" name="Group 70"/>
          <p:cNvGrpSpPr/>
          <p:nvPr/>
        </p:nvGrpSpPr>
        <p:grpSpPr>
          <a:xfrm>
            <a:off x="393712" y="5268685"/>
            <a:ext cx="452905" cy="451439"/>
            <a:chOff x="9053513" y="484188"/>
            <a:chExt cx="490538" cy="488950"/>
          </a:xfrm>
          <a:solidFill>
            <a:schemeClr val="bg1"/>
          </a:solidFill>
        </p:grpSpPr>
        <p:sp>
          <p:nvSpPr>
            <p:cNvPr id="72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0" name="29 Yuvarlatılmış Dikdörtgen"/>
          <p:cNvSpPr/>
          <p:nvPr/>
        </p:nvSpPr>
        <p:spPr>
          <a:xfrm>
            <a:off x="505326" y="1840832"/>
            <a:ext cx="4632157" cy="3645568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  <a:ln w="76200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92620" y="181996"/>
            <a:ext cx="10515600" cy="943431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>
                <a:solidFill>
                  <a:schemeClr val="bg1"/>
                </a:solidFill>
              </a:rPr>
              <a:t>Test Çözme Teknikleri</a:t>
            </a:r>
            <a:endParaRPr lang="id-ID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95496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Ultimate Revision">
      <a:dk1>
        <a:sysClr val="windowText" lastClr="000000"/>
      </a:dk1>
      <a:lt1>
        <a:sysClr val="window" lastClr="FFFFFF"/>
      </a:lt1>
      <a:dk2>
        <a:srgbClr val="7F7F7F"/>
      </a:dk2>
      <a:lt2>
        <a:srgbClr val="E7E6E6"/>
      </a:lt2>
      <a:accent1>
        <a:srgbClr val="7FBC41"/>
      </a:accent1>
      <a:accent2>
        <a:srgbClr val="31A8DF"/>
      </a:accent2>
      <a:accent3>
        <a:srgbClr val="EC5724"/>
      </a:accent3>
      <a:accent4>
        <a:srgbClr val="FDB817"/>
      </a:accent4>
      <a:accent5>
        <a:srgbClr val="7B67AD"/>
      </a:accent5>
      <a:accent6>
        <a:srgbClr val="BB2326"/>
      </a:accent6>
      <a:hlink>
        <a:srgbClr val="0563C1"/>
      </a:hlink>
      <a:folHlink>
        <a:srgbClr val="954F72"/>
      </a:folHlink>
    </a:clrScheme>
    <a:fontScheme name="Custom 10">
      <a:majorFont>
        <a:latin typeface="ubuntu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10802</TotalTime>
  <Words>662</Words>
  <Application>Microsoft Office PowerPoint</Application>
  <PresentationFormat>Geniş ekran</PresentationFormat>
  <Paragraphs>146</Paragraphs>
  <Slides>24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</vt:lpstr>
      <vt:lpstr>Signika Negative</vt:lpstr>
      <vt:lpstr>ubuntu</vt:lpstr>
      <vt:lpstr>Office Theme</vt:lpstr>
      <vt:lpstr>TEST ÇÖZME  TEKNİKLERİ</vt:lpstr>
      <vt:lpstr>Test Çözme Teknikleri</vt:lpstr>
      <vt:lpstr>Test Çözme Teknikleri</vt:lpstr>
      <vt:lpstr>Test Çözme Teknikleri</vt:lpstr>
      <vt:lpstr>Test Çözme Teknikleri</vt:lpstr>
      <vt:lpstr>Test Çözme Teknikleri</vt:lpstr>
      <vt:lpstr>Test Çözme Teknikleri</vt:lpstr>
      <vt:lpstr>Test Çözme Teknikleri</vt:lpstr>
      <vt:lpstr>Test Çözme Teknikleri</vt:lpstr>
      <vt:lpstr>Test Çözme Teknikleri</vt:lpstr>
      <vt:lpstr>Test Çözme Teknikleri</vt:lpstr>
      <vt:lpstr>Test Çözme Teknikleri</vt:lpstr>
      <vt:lpstr>Test Çözme Teknikleri</vt:lpstr>
      <vt:lpstr>Test Çözme Teknikleri</vt:lpstr>
      <vt:lpstr>Test Çözme Teknikleri</vt:lpstr>
      <vt:lpstr>Test Çözme Teknikleri</vt:lpstr>
      <vt:lpstr>Test Çözme Teknikleri</vt:lpstr>
      <vt:lpstr>Test Çözme Teknikleri</vt:lpstr>
      <vt:lpstr>Test Çözme Teknikleri</vt:lpstr>
      <vt:lpstr>Sınav Teknikleri</vt:lpstr>
      <vt:lpstr>Sınav Teknikleri</vt:lpstr>
      <vt:lpstr>Sınav Teknikleri</vt:lpstr>
      <vt:lpstr>Sınav Teknikleri</vt:lpstr>
      <vt:lpstr>Sınav Teknikleri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Çanakçı ÇPAL</cp:lastModifiedBy>
  <cp:revision>571</cp:revision>
  <dcterms:created xsi:type="dcterms:W3CDTF">2014-12-21T04:26:02Z</dcterms:created>
  <dcterms:modified xsi:type="dcterms:W3CDTF">2019-12-27T07:41:58Z</dcterms:modified>
</cp:coreProperties>
</file>