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82" r:id="rId4"/>
    <p:sldId id="291" r:id="rId5"/>
    <p:sldId id="296" r:id="rId6"/>
    <p:sldId id="263" r:id="rId7"/>
    <p:sldId id="299" r:id="rId8"/>
    <p:sldId id="304" r:id="rId9"/>
    <p:sldId id="305" r:id="rId10"/>
    <p:sldId id="271" r:id="rId11"/>
    <p:sldId id="272" r:id="rId12"/>
    <p:sldId id="273" r:id="rId13"/>
    <p:sldId id="274" r:id="rId14"/>
    <p:sldId id="275" r:id="rId15"/>
    <p:sldId id="276" r:id="rId16"/>
  </p:sldIdLst>
  <p:sldSz cx="10799763" cy="719931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ıf KOÇAK" initials="AK" lastIdx="1" clrIdx="0">
    <p:extLst>
      <p:ext uri="{19B8F6BF-5375-455C-9EA6-DF929625EA0E}">
        <p15:presenceInfo xmlns:p15="http://schemas.microsoft.com/office/powerpoint/2012/main" userId="b104883aa1803f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CB"/>
    <a:srgbClr val="0DA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B5109-844A-41AA-8941-D7DCE295968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A3BB5-40F3-4B6F-84D9-1656863493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72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2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9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9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3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3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1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7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0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9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CFAD-A589-4B40-B23D-32AE9F1117F4}" type="datetimeFigureOut">
              <a:rPr lang="tr-TR" smtClean="0"/>
              <a:t>02.01.2020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FFA9-C41C-4CEA-85D1-E88FD0AD9E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18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" y="0"/>
            <a:ext cx="10799367" cy="719931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697832" y="6244389"/>
            <a:ext cx="4824663" cy="541422"/>
          </a:xfrm>
          <a:prstGeom prst="rect">
            <a:avLst/>
          </a:prstGeom>
          <a:solidFill>
            <a:srgbClr val="0DAECB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07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66057" y="217714"/>
            <a:ext cx="6429829" cy="68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ZAMAN KAZANDIRMA TEKNİKLERİ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66057" y="1103086"/>
            <a:ext cx="6429829" cy="47089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Bir şeyler yazın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Listenizi öncelikli liste haline getirin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Haftanızı planlayın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Ufak notlar için yanınızda defterler bulundurun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Hayır demeyi unutmayın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Sürekli ders çalışmayın, kendinize zaman ayırın ve kendinizi iyileştirecek çalışmalar yapın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Zamanınızı çalan aktivitelerinizi gözden geçirin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Zaman yönetimi çizelgesi kullanın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Kötü alışkanlıkları ortadan kaldırın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Başkalarının çalışmalarını yapmayın veya kendinize uyarlamayın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Hedef çizelgesi veya günlük tutun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bg1"/>
                </a:solidFill>
              </a:rPr>
              <a:t>Mükemmel olmayın ve mükemmel olmayan işlere takılmayın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24" y="3790433"/>
            <a:ext cx="2474987" cy="26371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06171" y="6836230"/>
            <a:ext cx="6473372" cy="232228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6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66057" y="217714"/>
            <a:ext cx="6429829" cy="68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ZAMAN KAZANDIRMA TEKNİKLERİ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66057" y="1103086"/>
            <a:ext cx="6429829" cy="48936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Planınıza ek olarak eklediğiniz görevlere dikkat 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Verimliliğinizi ortadan kaldıracak çalışmalardan uzak durun.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Zamanın </a:t>
            </a:r>
            <a:r>
              <a:rPr lang="tr-TR" sz="2400" b="1" dirty="0" smtClean="0">
                <a:solidFill>
                  <a:schemeClr val="bg1"/>
                </a:solidFill>
              </a:rPr>
              <a:t>iyi geçmiyorsa daha iyi ne olabilir? Sorusunu 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Aynı </a:t>
            </a:r>
            <a:r>
              <a:rPr lang="tr-TR" sz="2400" b="1" dirty="0" smtClean="0">
                <a:solidFill>
                  <a:schemeClr val="bg1"/>
                </a:solidFill>
              </a:rPr>
              <a:t>anda birden fazla iş yapmaya çalışma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Enerjinizi belirleyin ve planınızı buna göre belirleyin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Notlarınıza çok bilgi yazmayın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Masanızı düzenleyin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Zamanınızdan fazla planlama yapmayın. Yetişmezse sorun oluşabilir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24" y="3790433"/>
            <a:ext cx="2474987" cy="26371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20686" y="6807200"/>
            <a:ext cx="6516914" cy="275771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4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5429" y="217714"/>
            <a:ext cx="6923314" cy="68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ZAMAN KAZANDIRMA TEKNİKLERİ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5429" y="1103086"/>
            <a:ext cx="6923314" cy="37856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Benzer İşleri Gruplayın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Haftalık Plan Yapmayı Rutin Hale Getirin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Okumanızı Hızlandırmaya Çalışın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Çalışma Alanlarınızı Düzenleyin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Ufak </a:t>
            </a:r>
            <a:r>
              <a:rPr lang="tr-TR" sz="2400" b="1" dirty="0" smtClean="0">
                <a:solidFill>
                  <a:schemeClr val="bg1"/>
                </a:solidFill>
              </a:rPr>
              <a:t>Hedefler İle Büyük Hedeflere Yönelin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Haftalık Hedeflere, Aylık Hedeflere Ulaşıp Ulaşmadığını Kontrol İçin Liste Oluşturun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Kendinize Uygun Rol Modeller Bulun Ve Başarıya Nasıl Ulaştıklarını Araştırın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Düzenli Uyku Önemli Buna Dikkat Edin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24" y="3790433"/>
            <a:ext cx="2474987" cy="26371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93257" y="6836229"/>
            <a:ext cx="6473372" cy="232228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5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5429" y="217714"/>
            <a:ext cx="6923314" cy="68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 ÇALIŞIRKEN 10 HATA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5429" y="986974"/>
            <a:ext cx="6923314" cy="52629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Kafanızda Çok Şey Varken Ders Çalışmak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Dikkatiniz Nerede Olursa Olsun Ders Çalışmak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Eksik Olan Derslere Yeterince Zaman Ayırmama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Yapılmaması Gereken İşleri Yapmak Ve Zaman Kaybının Yaşanması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Hedefsizlik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Organize Olmadan Ders Çalışmaya Başlamak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Dikkati Dağıtan Ortamda Ders Çalışma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Ders Çalışma Yöntemlerinde Hata Olması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Ders Esnasında Birden Fazla İş Yapmak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Verimliliği Düşürecek Çalışma Saatleri Ve Sistemleri İle Ders Çalışmak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06171" y="6807200"/>
            <a:ext cx="6647543" cy="261257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6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3455" y="1292370"/>
            <a:ext cx="6355002" cy="2931287"/>
          </a:xfrm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Vücudunuza Dinlenmeyi Öğretin</a:t>
            </a:r>
          </a:p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 Onlarla Savaşma Yerine Doğal Ritme Ayak Uydurarak Çalışın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5429" y="217714"/>
            <a:ext cx="6923314" cy="68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VERİMLİ ÇALIŞMA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2206171" y="6821714"/>
            <a:ext cx="6400800" cy="232229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7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8598" y="1466541"/>
            <a:ext cx="5556716" cy="2611973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chemeClr val="bg1"/>
                </a:solidFill>
              </a:rPr>
              <a:t>PLANLI OLMAYI BAŞARAMAZSANIZ, BAŞARISIZ OLMAYI PLANLIYORSUNUZ DEMEKTİR.</a:t>
            </a:r>
            <a:endParaRPr lang="tr-TR" sz="4400" b="1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62629" y="6821715"/>
            <a:ext cx="6647542" cy="246742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72352" y="699247"/>
            <a:ext cx="5647765" cy="7395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ZAMAN YÖNETİMİ NEDİR?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64776" y="2029996"/>
            <a:ext cx="6859606" cy="181588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Zaman yönetimi; verimliliği ve üretkenliği artırmak için belirli faaliyetlere harcanan zaman miktarı üzerinde bilinçli kontrol, planlama ve uygulama eylemi veya işlemidir.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64776" y="4707652"/>
            <a:ext cx="7947213" cy="138499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Zaman yönetimindeki amaç; verimlilik ve üretkenliği artırmaktır. Bunun için zamanı bilinçli kontrol, planlama ve uygulama yapmak zorunludur.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201779" y="6785810"/>
            <a:ext cx="6545179" cy="288000"/>
          </a:xfrm>
          <a:prstGeom prst="rect">
            <a:avLst/>
          </a:prstGeom>
          <a:solidFill>
            <a:srgbClr val="0DAECB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89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10988" y="632012"/>
            <a:ext cx="6320118" cy="71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tr-TR" sz="28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ZAMAN </a:t>
            </a:r>
            <a:r>
              <a:rPr lang="tr-TR" sz="2800" b="1" dirty="0">
                <a:solidFill>
                  <a:schemeClr val="tx1"/>
                </a:solidFill>
              </a:rPr>
              <a:t>YÖNETİMİ </a:t>
            </a:r>
            <a:r>
              <a:rPr lang="tr-TR" sz="2800" b="1" dirty="0" smtClean="0">
                <a:solidFill>
                  <a:schemeClr val="tx1"/>
                </a:solidFill>
              </a:rPr>
              <a:t>NEDEN ÖNEMLİDİR?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0988" y="1519007"/>
            <a:ext cx="6320118" cy="95410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</a:t>
            </a:r>
            <a:r>
              <a:rPr lang="tr-TR" sz="2800" b="1" dirty="0" smtClean="0">
                <a:solidFill>
                  <a:schemeClr val="bg1"/>
                </a:solidFill>
              </a:rPr>
              <a:t>Doğru zamanda doğru işleri yapıp, doğru olmayan işleri yapmamak.</a:t>
            </a:r>
          </a:p>
        </p:txBody>
      </p:sp>
      <p:sp>
        <p:nvSpPr>
          <p:cNvPr id="6" name="Komut Düğmesi: İleri veya Sonraki 5">
            <a:hlinkClick r:id="" action="ppaction://noaction" highlightClick="1"/>
          </p:cNvPr>
          <p:cNvSpPr/>
          <p:nvPr/>
        </p:nvSpPr>
        <p:spPr>
          <a:xfrm>
            <a:off x="645455" y="1686778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510988" y="2709788"/>
            <a:ext cx="6320118" cy="95410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</a:t>
            </a:r>
            <a:r>
              <a:rPr lang="tr-TR" sz="2800" b="1" dirty="0" smtClean="0">
                <a:solidFill>
                  <a:schemeClr val="bg1"/>
                </a:solidFill>
              </a:rPr>
              <a:t>Günlük </a:t>
            </a:r>
            <a:r>
              <a:rPr lang="tr-TR" sz="2800" b="1" dirty="0" smtClean="0">
                <a:solidFill>
                  <a:schemeClr val="bg1"/>
                </a:solidFill>
              </a:rPr>
              <a:t>yaşantıyı </a:t>
            </a:r>
            <a:r>
              <a:rPr lang="tr-TR" sz="2800" b="1" dirty="0" smtClean="0">
                <a:solidFill>
                  <a:schemeClr val="bg1"/>
                </a:solidFill>
              </a:rPr>
              <a:t>kontrol altına </a:t>
            </a:r>
            <a:r>
              <a:rPr lang="tr-TR" sz="2800" b="1" dirty="0" smtClean="0">
                <a:solidFill>
                  <a:schemeClr val="bg1"/>
                </a:solidFill>
              </a:rPr>
              <a:t>almak</a:t>
            </a:r>
            <a:endParaRPr lang="tr-TR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Komut Düğmesi: İleri veya Sonraki 6">
            <a:hlinkClick r:id="" action="ppaction://noaction" highlightClick="1"/>
          </p:cNvPr>
          <p:cNvSpPr/>
          <p:nvPr/>
        </p:nvSpPr>
        <p:spPr>
          <a:xfrm>
            <a:off x="645455" y="2877559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510988" y="3801642"/>
            <a:ext cx="6320118" cy="95410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</a:t>
            </a:r>
            <a:r>
              <a:rPr lang="tr-TR" sz="2800" b="1" dirty="0" smtClean="0">
                <a:solidFill>
                  <a:schemeClr val="bg1"/>
                </a:solidFill>
              </a:rPr>
              <a:t>Bugün nasılsa yarın da öyle olacak            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          algısından kurtulmak </a:t>
            </a:r>
          </a:p>
        </p:txBody>
      </p:sp>
      <p:sp>
        <p:nvSpPr>
          <p:cNvPr id="10" name="Komut Düğmesi: İleri veya Sonraki 9">
            <a:hlinkClick r:id="" action="ppaction://noaction" highlightClick="1"/>
          </p:cNvPr>
          <p:cNvSpPr/>
          <p:nvPr/>
        </p:nvSpPr>
        <p:spPr>
          <a:xfrm>
            <a:off x="645456" y="4062499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510988" y="4893496"/>
            <a:ext cx="6320118" cy="95410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</a:t>
            </a:r>
            <a:r>
              <a:rPr lang="tr-TR" sz="2800" b="1" dirty="0" smtClean="0">
                <a:solidFill>
                  <a:schemeClr val="bg1"/>
                </a:solidFill>
              </a:rPr>
              <a:t>Yaşamda doğru dengeleri sağlamak için zaman yönetimi gereklidir.</a:t>
            </a:r>
          </a:p>
        </p:txBody>
      </p:sp>
      <p:sp>
        <p:nvSpPr>
          <p:cNvPr id="12" name="Komut Düğmesi: İleri veya Sonraki 11">
            <a:hlinkClick r:id="" action="ppaction://noaction" highlightClick="1"/>
          </p:cNvPr>
          <p:cNvSpPr/>
          <p:nvPr/>
        </p:nvSpPr>
        <p:spPr>
          <a:xfrm>
            <a:off x="645454" y="5081894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162628" y="6821714"/>
            <a:ext cx="6647543" cy="232229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7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10988" y="288758"/>
            <a:ext cx="6320118" cy="10559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İNSANLAR ZAMAN YÖNETİMİNE NEDEN İHTİYAÇ DUYAR?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0988" y="1519007"/>
            <a:ext cx="6320118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İşler zamanında yetişmiyor ve/veya tamamen bitmiyorsa</a:t>
            </a:r>
          </a:p>
        </p:txBody>
      </p:sp>
      <p:sp>
        <p:nvSpPr>
          <p:cNvPr id="6" name="Komut Düğmesi: İleri veya Sonraki 5">
            <a:hlinkClick r:id="" action="ppaction://noaction" highlightClick="1"/>
          </p:cNvPr>
          <p:cNvSpPr/>
          <p:nvPr/>
        </p:nvSpPr>
        <p:spPr>
          <a:xfrm>
            <a:off x="670959" y="1620832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510988" y="2709788"/>
            <a:ext cx="6320118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Sizin için önemli olduğunu düşündüğünüz 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          işleri erteliyorsanız</a:t>
            </a:r>
          </a:p>
        </p:txBody>
      </p:sp>
      <p:sp>
        <p:nvSpPr>
          <p:cNvPr id="7" name="Komut Düğmesi: İleri veya Sonraki 6">
            <a:hlinkClick r:id="" action="ppaction://noaction" highlightClick="1"/>
          </p:cNvPr>
          <p:cNvSpPr/>
          <p:nvPr/>
        </p:nvSpPr>
        <p:spPr>
          <a:xfrm>
            <a:off x="645457" y="2970645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510988" y="3904959"/>
            <a:ext cx="6320118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           İşlerinizi yaparken çok fazla öncelik varsa  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           ve sık sık planlamada sorun yaşıyorsanız</a:t>
            </a:r>
          </a:p>
        </p:txBody>
      </p:sp>
      <p:sp>
        <p:nvSpPr>
          <p:cNvPr id="12" name="Komut Düğmesi: İleri veya Sonraki 11">
            <a:hlinkClick r:id="" action="ppaction://noaction" highlightClick="1"/>
          </p:cNvPr>
          <p:cNvSpPr/>
          <p:nvPr/>
        </p:nvSpPr>
        <p:spPr>
          <a:xfrm>
            <a:off x="645456" y="4022455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701159" y="5128821"/>
            <a:ext cx="6320118" cy="4616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Zaman planına ihtiyaç duyuyorsunuz demektir.</a:t>
            </a:r>
          </a:p>
        </p:txBody>
      </p:sp>
      <p:sp>
        <p:nvSpPr>
          <p:cNvPr id="14" name="Komut Düğmesi: İleri veya Sonraki 13">
            <a:hlinkClick r:id="" action="ppaction://noaction" highlightClick="1"/>
          </p:cNvPr>
          <p:cNvSpPr/>
          <p:nvPr/>
        </p:nvSpPr>
        <p:spPr>
          <a:xfrm rot="10800000">
            <a:off x="8175046" y="5194781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181225" y="6819900"/>
            <a:ext cx="6534150" cy="252000"/>
          </a:xfrm>
          <a:prstGeom prst="rect">
            <a:avLst/>
          </a:prstGeom>
          <a:solidFill>
            <a:srgbClr val="0DAECB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4821" y="252145"/>
            <a:ext cx="5807242" cy="9304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HAYATINIZI DENGELEYİN!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47" y="1655218"/>
            <a:ext cx="4636168" cy="4892349"/>
          </a:xfrm>
          <a:prstGeom prst="rect">
            <a:avLst/>
          </a:prstGeom>
        </p:spPr>
      </p:pic>
      <p:cxnSp>
        <p:nvCxnSpPr>
          <p:cNvPr id="9" name="Dirsek Bağlayıcısı 8"/>
          <p:cNvCxnSpPr/>
          <p:nvPr/>
        </p:nvCxnSpPr>
        <p:spPr>
          <a:xfrm>
            <a:off x="6882063" y="3914274"/>
            <a:ext cx="2229853" cy="834189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Dirsek Bağlayıcısı 11"/>
          <p:cNvCxnSpPr/>
          <p:nvPr/>
        </p:nvCxnSpPr>
        <p:spPr>
          <a:xfrm>
            <a:off x="1203158" y="3208421"/>
            <a:ext cx="1267327" cy="593557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Dirsek Bağlayıcısı 12"/>
          <p:cNvCxnSpPr/>
          <p:nvPr/>
        </p:nvCxnSpPr>
        <p:spPr>
          <a:xfrm>
            <a:off x="2005263" y="2204350"/>
            <a:ext cx="1267327" cy="593557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/>
        </p:nvCxnSpPr>
        <p:spPr>
          <a:xfrm>
            <a:off x="6039852" y="5777547"/>
            <a:ext cx="1267327" cy="593557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1852864" y="1816427"/>
            <a:ext cx="92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DERS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09075" y="2829373"/>
            <a:ext cx="206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DİNLENME</a:t>
            </a:r>
            <a:endParaRPr lang="tr-TR" sz="2400" b="1" dirty="0">
              <a:solidFill>
                <a:schemeClr val="bg1"/>
              </a:solidFill>
            </a:endParaRPr>
          </a:p>
        </p:txBody>
      </p:sp>
      <p:cxnSp>
        <p:nvCxnSpPr>
          <p:cNvPr id="19" name="Düz Bağlayıcı 18"/>
          <p:cNvCxnSpPr/>
          <p:nvPr/>
        </p:nvCxnSpPr>
        <p:spPr>
          <a:xfrm>
            <a:off x="4780547" y="1859781"/>
            <a:ext cx="1892968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5321969" y="1457153"/>
            <a:ext cx="165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ARKADAŞ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7996989" y="4331368"/>
            <a:ext cx="229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UYKU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705599" y="5943301"/>
            <a:ext cx="229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OKUL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190750" y="6856661"/>
            <a:ext cx="6534150" cy="216000"/>
          </a:xfrm>
          <a:prstGeom prst="rect">
            <a:avLst/>
          </a:prstGeom>
          <a:solidFill>
            <a:srgbClr val="0DAECB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11200" y="464456"/>
            <a:ext cx="5588000" cy="827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ZAMANIN ÖNEMİ</a:t>
            </a:r>
            <a:endParaRPr lang="tr-TR" sz="3600" b="1" dirty="0"/>
          </a:p>
        </p:txBody>
      </p:sp>
      <p:sp>
        <p:nvSpPr>
          <p:cNvPr id="5" name="Dikdörtgen 4"/>
          <p:cNvSpPr/>
          <p:nvPr/>
        </p:nvSpPr>
        <p:spPr>
          <a:xfrm>
            <a:off x="449943" y="1553029"/>
            <a:ext cx="6313714" cy="27286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SİZE </a:t>
            </a:r>
            <a:r>
              <a:rPr lang="tr-TR" sz="2800" dirty="0" smtClean="0">
                <a:solidFill>
                  <a:srgbClr val="FFFF00"/>
                </a:solidFill>
              </a:rPr>
              <a:t>86.400 TL</a:t>
            </a:r>
            <a:r>
              <a:rPr lang="tr-TR" sz="2800" dirty="0" smtClean="0">
                <a:solidFill>
                  <a:schemeClr val="bg1"/>
                </a:solidFill>
              </a:rPr>
              <a:t> PARA VERİLDİĞİNİ DÜŞÜNÜN VE 1 GÜN İÇİNDE BU PARAYI HARCAMAK ZORUNDASINIZ.</a:t>
            </a:r>
          </a:p>
          <a:p>
            <a:pPr algn="ctr"/>
            <a:endParaRPr lang="tr-TR" sz="2800" dirty="0">
              <a:solidFill>
                <a:schemeClr val="bg1"/>
              </a:solidFill>
            </a:endParaRPr>
          </a:p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ERTESİ GÜNE PARA AKTARIR MIYDINIZ?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49943" y="4542973"/>
            <a:ext cx="6313714" cy="1364343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1 GÜN =24 SAAT</a:t>
            </a:r>
          </a:p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24X60 DAKİKA=1.440 DAKİKA</a:t>
            </a:r>
          </a:p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1.440X60 SANİYE=86.400 SANİYE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77142" y="6836229"/>
            <a:ext cx="6487886" cy="246970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9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69257" y="290286"/>
            <a:ext cx="6037943" cy="827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ZAMANIN ÖNEMİ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9943" y="1553029"/>
            <a:ext cx="6313714" cy="27286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tr-TR" sz="2800" dirty="0" smtClean="0">
                <a:solidFill>
                  <a:schemeClr val="bg1"/>
                </a:solidFill>
              </a:rPr>
              <a:t>Zamanı doğru ve her saniyeyi verimli kullanın.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      Günün karını kullanmazsanız, zarar sizindir.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6" name="Komut Düğmesi: İleri veya Sonraki 5">
            <a:hlinkClick r:id="" action="ppaction://noaction" highlightClick="1"/>
          </p:cNvPr>
          <p:cNvSpPr/>
          <p:nvPr/>
        </p:nvSpPr>
        <p:spPr>
          <a:xfrm>
            <a:off x="547380" y="1881464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Komut Düğmesi: İleri veya Sonraki 6">
            <a:hlinkClick r:id="" action="ppaction://noaction" highlightClick="1"/>
          </p:cNvPr>
          <p:cNvSpPr/>
          <p:nvPr/>
        </p:nvSpPr>
        <p:spPr>
          <a:xfrm>
            <a:off x="547380" y="3154159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249714" y="6850743"/>
            <a:ext cx="6444343" cy="217714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3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95086" y="420915"/>
            <a:ext cx="5747657" cy="71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ETKİLİ ZAMAN YÖNETİMİ TEKNİKLERİ</a:t>
            </a:r>
            <a:endParaRPr lang="tr-TR" sz="2400" b="1" dirty="0"/>
          </a:p>
        </p:txBody>
      </p:sp>
      <p:sp>
        <p:nvSpPr>
          <p:cNvPr id="5" name="Komut Düğmesi: İleri veya Sonraki 4">
            <a:hlinkClick r:id="" action="ppaction://noaction" highlightClick="1"/>
          </p:cNvPr>
          <p:cNvSpPr/>
          <p:nvPr/>
        </p:nvSpPr>
        <p:spPr>
          <a:xfrm>
            <a:off x="566057" y="1636085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038838" y="1538741"/>
            <a:ext cx="5855447" cy="5039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/>
              <a:t>Her Gününü Planla</a:t>
            </a:r>
            <a:endParaRPr lang="tr-TR" sz="2000" b="1" dirty="0"/>
          </a:p>
        </p:txBody>
      </p:sp>
      <p:sp>
        <p:nvSpPr>
          <p:cNvPr id="8" name="Komut Düğmesi: İleri veya Sonraki 7">
            <a:hlinkClick r:id="" action="ppaction://noaction" highlightClick="1"/>
          </p:cNvPr>
          <p:cNvSpPr/>
          <p:nvPr/>
        </p:nvSpPr>
        <p:spPr>
          <a:xfrm>
            <a:off x="566057" y="2294695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038838" y="2197351"/>
            <a:ext cx="5855447" cy="5039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/>
              <a:t>Görevlerini Önceliklerine Göre Sırala</a:t>
            </a:r>
            <a:endParaRPr lang="tr-TR" sz="2000" b="1" dirty="0"/>
          </a:p>
        </p:txBody>
      </p:sp>
      <p:sp>
        <p:nvSpPr>
          <p:cNvPr id="10" name="Komut Düğmesi: İleri veya Sonraki 9">
            <a:hlinkClick r:id="" action="ppaction://noaction" highlightClick="1"/>
          </p:cNvPr>
          <p:cNvSpPr/>
          <p:nvPr/>
        </p:nvSpPr>
        <p:spPr>
          <a:xfrm>
            <a:off x="566057" y="2939550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038838" y="2842206"/>
            <a:ext cx="5855447" cy="5039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/>
              <a:t>Temel Olmayan Görevlere Hayır De</a:t>
            </a:r>
            <a:endParaRPr lang="tr-TR" sz="2000" b="1" dirty="0"/>
          </a:p>
        </p:txBody>
      </p:sp>
      <p:sp>
        <p:nvSpPr>
          <p:cNvPr id="12" name="Komut Düğmesi: İleri veya Sonraki 11">
            <a:hlinkClick r:id="" action="ppaction://noaction" highlightClick="1"/>
          </p:cNvPr>
          <p:cNvSpPr/>
          <p:nvPr/>
        </p:nvSpPr>
        <p:spPr>
          <a:xfrm>
            <a:off x="566057" y="3600580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1038838" y="3503236"/>
            <a:ext cx="5855447" cy="5039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/>
              <a:t>Verimli İş İçin Yeteri Kadar Zaman Ayır</a:t>
            </a:r>
            <a:endParaRPr lang="tr-TR" sz="2000" b="1" dirty="0"/>
          </a:p>
        </p:txBody>
      </p:sp>
      <p:sp>
        <p:nvSpPr>
          <p:cNvPr id="14" name="Komut Düğmesi: İleri veya Sonraki 13">
            <a:hlinkClick r:id="" action="ppaction://noaction" highlightClick="1"/>
          </p:cNvPr>
          <p:cNvSpPr/>
          <p:nvPr/>
        </p:nvSpPr>
        <p:spPr>
          <a:xfrm>
            <a:off x="566057" y="4261610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1038838" y="4178781"/>
            <a:ext cx="5855447" cy="552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Küçük Görevler İçin Büyük Zaman Ayırma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2264229" y="6850743"/>
            <a:ext cx="6429828" cy="217714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16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95086" y="420915"/>
            <a:ext cx="5747657" cy="71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ETKİLİ ZAMAN YÖNETİMİ TEKNİKLERİ</a:t>
            </a:r>
            <a:endParaRPr lang="tr-TR" sz="2400" b="1" dirty="0"/>
          </a:p>
        </p:txBody>
      </p:sp>
      <p:sp>
        <p:nvSpPr>
          <p:cNvPr id="5" name="Komut Düğmesi: İleri veya Sonraki 4">
            <a:hlinkClick r:id="" action="ppaction://noaction" highlightClick="1"/>
          </p:cNvPr>
          <p:cNvSpPr/>
          <p:nvPr/>
        </p:nvSpPr>
        <p:spPr>
          <a:xfrm>
            <a:off x="566057" y="1636085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038838" y="1538741"/>
            <a:ext cx="5855447" cy="5039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/>
              <a:t>DÜZENLİ UYKU, SAĞLIKLI BESLENME</a:t>
            </a:r>
            <a:endParaRPr lang="tr-TR" sz="2000" b="1" dirty="0"/>
          </a:p>
        </p:txBody>
      </p:sp>
      <p:sp>
        <p:nvSpPr>
          <p:cNvPr id="8" name="Komut Düğmesi: İleri veya Sonraki 7">
            <a:hlinkClick r:id="" action="ppaction://noaction" highlightClick="1"/>
          </p:cNvPr>
          <p:cNvSpPr/>
          <p:nvPr/>
        </p:nvSpPr>
        <p:spPr>
          <a:xfrm>
            <a:off x="566057" y="2294695"/>
            <a:ext cx="443753" cy="3092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38838" y="2197351"/>
            <a:ext cx="5855447" cy="5039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/>
              <a:t>UFAK VE UZUN OLMAYAN MOLALAR</a:t>
            </a:r>
            <a:endParaRPr lang="tr-TR" sz="20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5" y="3091543"/>
            <a:ext cx="5630286" cy="346655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35200" y="6850743"/>
            <a:ext cx="6487886" cy="174171"/>
          </a:xfrm>
          <a:prstGeom prst="rect">
            <a:avLst/>
          </a:prstGeom>
          <a:solidFill>
            <a:srgbClr val="00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0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494</Words>
  <Application>Microsoft Office PowerPoint</Application>
  <PresentationFormat>Özel</PresentationFormat>
  <Paragraphs>89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Çanakçı ÇPAL</cp:lastModifiedBy>
  <cp:revision>57</cp:revision>
  <dcterms:created xsi:type="dcterms:W3CDTF">2019-11-12T18:23:33Z</dcterms:created>
  <dcterms:modified xsi:type="dcterms:W3CDTF">2020-01-02T10:16:05Z</dcterms:modified>
</cp:coreProperties>
</file>